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859338" cy="6804025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Black" panose="02000000000000000000" pitchFamily="2" charset="0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0C7"/>
    <a:srgbClr val="78A686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4"/>
    <p:restoredTop sz="94643"/>
  </p:normalViewPr>
  <p:slideViewPr>
    <p:cSldViewPr snapToGrid="0" snapToObjects="1" showGuides="1">
      <p:cViewPr>
        <p:scale>
          <a:sx n="100" d="100"/>
          <a:sy n="100" d="100"/>
        </p:scale>
        <p:origin x="3288" y="486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0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title"/>
          </p:nvPr>
        </p:nvSpPr>
        <p:spPr>
          <a:xfrm>
            <a:off x="959785" y="919401"/>
            <a:ext cx="2939769" cy="91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1"/>
          </p:nvPr>
        </p:nvSpPr>
        <p:spPr>
          <a:xfrm>
            <a:off x="851058" y="1512006"/>
            <a:ext cx="3157220" cy="426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59785" y="919401"/>
            <a:ext cx="2939769" cy="91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51058" y="1512006"/>
            <a:ext cx="3157220" cy="426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59785" y="919401"/>
            <a:ext cx="2939769" cy="91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9785" y="919401"/>
            <a:ext cx="2939769" cy="91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2905606" y="192644"/>
            <a:ext cx="238121" cy="23812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3613733" y="107791"/>
            <a:ext cx="163234" cy="21555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431867" y="853008"/>
            <a:ext cx="119541" cy="16050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3237530" y="985875"/>
            <a:ext cx="59893" cy="74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307739" y="440313"/>
            <a:ext cx="59771" cy="752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3959116" y="1037824"/>
            <a:ext cx="59758" cy="750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1"/>
          <p:cNvGrpSpPr/>
          <p:nvPr/>
        </p:nvGrpSpPr>
        <p:grpSpPr>
          <a:xfrm>
            <a:off x="3564427" y="114827"/>
            <a:ext cx="1244398" cy="1064048"/>
            <a:chOff x="0" y="0"/>
            <a:chExt cx="1170813" cy="1000989"/>
          </a:xfrm>
        </p:grpSpPr>
        <p:sp>
          <p:nvSpPr>
            <p:cNvPr id="14" name="Google Shape;14;p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59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1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6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65.png"/><Relationship Id="rId4" Type="http://schemas.openxmlformats.org/officeDocument/2006/relationships/image" Target="../media/image1.png"/><Relationship Id="rId9" Type="http://schemas.openxmlformats.org/officeDocument/2006/relationships/image" Target="../media/image64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5.png"/><Relationship Id="rId5" Type="http://schemas.openxmlformats.org/officeDocument/2006/relationships/image" Target="../media/image3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11.pn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11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image" Target="../media/image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1.pn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3.png"/><Relationship Id="rId10" Type="http://schemas.openxmlformats.org/officeDocument/2006/relationships/image" Target="../media/image97.png"/><Relationship Id="rId4" Type="http://schemas.openxmlformats.org/officeDocument/2006/relationships/image" Target="../media/image2.png"/><Relationship Id="rId9" Type="http://schemas.openxmlformats.org/officeDocument/2006/relationships/image" Target="../media/image35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8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0" y="5962584"/>
            <a:ext cx="4859338" cy="839411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8"/>
          <p:cNvGrpSpPr/>
          <p:nvPr/>
        </p:nvGrpSpPr>
        <p:grpSpPr>
          <a:xfrm>
            <a:off x="1772616" y="2655446"/>
            <a:ext cx="373992" cy="399455"/>
            <a:chOff x="0" y="0"/>
            <a:chExt cx="373991" cy="399454"/>
          </a:xfrm>
        </p:grpSpPr>
        <p:sp>
          <p:nvSpPr>
            <p:cNvPr id="57" name="Google Shape;57;p8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1118940" y="5113154"/>
            <a:ext cx="373623" cy="398554"/>
            <a:chOff x="0" y="0"/>
            <a:chExt cx="373622" cy="398553"/>
          </a:xfrm>
        </p:grpSpPr>
        <p:sp>
          <p:nvSpPr>
            <p:cNvPr id="61" name="Google Shape;61;p8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8"/>
          <p:cNvGrpSpPr/>
          <p:nvPr/>
        </p:nvGrpSpPr>
        <p:grpSpPr>
          <a:xfrm>
            <a:off x="3289275" y="4717878"/>
            <a:ext cx="372983" cy="399228"/>
            <a:chOff x="0" y="0"/>
            <a:chExt cx="372981" cy="399227"/>
          </a:xfrm>
        </p:grpSpPr>
        <p:sp>
          <p:nvSpPr>
            <p:cNvPr id="65" name="Google Shape;65;p8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3411490" y="2855637"/>
            <a:ext cx="374094" cy="399728"/>
            <a:chOff x="0" y="0"/>
            <a:chExt cx="374092" cy="399727"/>
          </a:xfrm>
        </p:grpSpPr>
        <p:sp>
          <p:nvSpPr>
            <p:cNvPr id="69" name="Google Shape;69;p8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8"/>
          <p:cNvGrpSpPr/>
          <p:nvPr/>
        </p:nvGrpSpPr>
        <p:grpSpPr>
          <a:xfrm>
            <a:off x="999590" y="329072"/>
            <a:ext cx="374017" cy="400408"/>
            <a:chOff x="0" y="0"/>
            <a:chExt cx="374015" cy="400407"/>
          </a:xfrm>
        </p:grpSpPr>
        <p:sp>
          <p:nvSpPr>
            <p:cNvPr id="73" name="Google Shape;73;p8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4117929" y="4621488"/>
            <a:ext cx="480392" cy="582323"/>
            <a:chOff x="0" y="0"/>
            <a:chExt cx="480390" cy="582322"/>
          </a:xfrm>
        </p:grpSpPr>
        <p:sp>
          <p:nvSpPr>
            <p:cNvPr id="77" name="Google Shape;77;p8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8"/>
          <p:cNvGrpSpPr/>
          <p:nvPr/>
        </p:nvGrpSpPr>
        <p:grpSpPr>
          <a:xfrm>
            <a:off x="1760056" y="4727040"/>
            <a:ext cx="481537" cy="585892"/>
            <a:chOff x="0" y="0"/>
            <a:chExt cx="481535" cy="585891"/>
          </a:xfrm>
        </p:grpSpPr>
        <p:sp>
          <p:nvSpPr>
            <p:cNvPr id="83" name="Google Shape;83;p8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1625915" y="1742632"/>
            <a:ext cx="382665" cy="658447"/>
            <a:chOff x="0" y="0"/>
            <a:chExt cx="382664" cy="658445"/>
          </a:xfrm>
        </p:grpSpPr>
        <p:sp>
          <p:nvSpPr>
            <p:cNvPr id="89" name="Google Shape;89;p8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4213800" y="1516390"/>
            <a:ext cx="383044" cy="656301"/>
            <a:chOff x="0" y="0"/>
            <a:chExt cx="383043" cy="656299"/>
          </a:xfrm>
        </p:grpSpPr>
        <p:sp>
          <p:nvSpPr>
            <p:cNvPr id="94" name="Google Shape;94;p8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143668" y="1343153"/>
            <a:ext cx="345652" cy="614807"/>
            <a:chOff x="0" y="0"/>
            <a:chExt cx="345650" cy="614806"/>
          </a:xfrm>
        </p:grpSpPr>
        <p:sp>
          <p:nvSpPr>
            <p:cNvPr id="99" name="Google Shape;99;p8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146640" y="4399917"/>
            <a:ext cx="462258" cy="577726"/>
            <a:chOff x="-1" y="-1"/>
            <a:chExt cx="462256" cy="577725"/>
          </a:xfrm>
        </p:grpSpPr>
        <p:sp>
          <p:nvSpPr>
            <p:cNvPr id="105" name="Google Shape;105;p8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010606" y="3922861"/>
            <a:ext cx="436031" cy="430863"/>
            <a:chOff x="0" y="0"/>
            <a:chExt cx="436029" cy="430862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3252132" y="1302866"/>
            <a:ext cx="438863" cy="432946"/>
            <a:chOff x="0" y="0"/>
            <a:chExt cx="438861" cy="432944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1327781" y="1077856"/>
            <a:ext cx="438838" cy="432246"/>
            <a:chOff x="0" y="0"/>
            <a:chExt cx="438837" cy="432245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740908" y="4024535"/>
            <a:ext cx="438278" cy="431751"/>
            <a:chOff x="0" y="0"/>
            <a:chExt cx="438277" cy="431749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143668" y="3702669"/>
            <a:ext cx="315686" cy="425833"/>
            <a:chOff x="0" y="0"/>
            <a:chExt cx="315684" cy="42583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3257079" y="5958205"/>
            <a:ext cx="474573" cy="461968"/>
            <a:chOff x="0" y="0"/>
            <a:chExt cx="474572" cy="461967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986970" y="6059140"/>
            <a:ext cx="474954" cy="462696"/>
            <a:chOff x="0" y="0"/>
            <a:chExt cx="474953" cy="462695"/>
          </a:xfrm>
        </p:grpSpPr>
        <p:sp>
          <p:nvSpPr>
            <p:cNvPr id="131" name="Google Shape;131;p8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3169131" y="3698009"/>
            <a:ext cx="474810" cy="461964"/>
            <a:chOff x="0" y="0"/>
            <a:chExt cx="474809" cy="461963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2532959" y="4249243"/>
            <a:ext cx="308024" cy="440471"/>
            <a:chOff x="0" y="0"/>
            <a:chExt cx="308023" cy="440469"/>
          </a:xfrm>
        </p:grpSpPr>
        <p:sp>
          <p:nvSpPr>
            <p:cNvPr id="139" name="Google Shape;139;p8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4241257" y="5673186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3493399" y="6034705"/>
            <a:ext cx="131562" cy="39676"/>
            <a:chOff x="0" y="0"/>
            <a:chExt cx="131560" cy="39674"/>
          </a:xfrm>
        </p:grpSpPr>
        <p:sp>
          <p:nvSpPr>
            <p:cNvPr id="144" name="Google Shape;144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3405889" y="3774453"/>
            <a:ext cx="131359" cy="40209"/>
            <a:chOff x="0" y="0"/>
            <a:chExt cx="131357" cy="40207"/>
          </a:xfrm>
        </p:grpSpPr>
        <p:sp>
          <p:nvSpPr>
            <p:cNvPr id="147" name="Google Shape;147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8"/>
          <p:cNvGrpSpPr/>
          <p:nvPr/>
        </p:nvGrpSpPr>
        <p:grpSpPr>
          <a:xfrm>
            <a:off x="3493399" y="6034705"/>
            <a:ext cx="131562" cy="39676"/>
            <a:chOff x="0" y="0"/>
            <a:chExt cx="131560" cy="39674"/>
          </a:xfrm>
        </p:grpSpPr>
        <p:sp>
          <p:nvSpPr>
            <p:cNvPr id="150" name="Google Shape;150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8"/>
          <p:cNvGrpSpPr/>
          <p:nvPr/>
        </p:nvGrpSpPr>
        <p:grpSpPr>
          <a:xfrm>
            <a:off x="614299" y="1765398"/>
            <a:ext cx="473795" cy="462000"/>
            <a:chOff x="0" y="0"/>
            <a:chExt cx="473793" cy="461999"/>
          </a:xfrm>
        </p:grpSpPr>
        <p:sp>
          <p:nvSpPr>
            <p:cNvPr id="153" name="Google Shape;153;p8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852295" y="1842302"/>
            <a:ext cx="130735" cy="39751"/>
            <a:chOff x="0" y="0"/>
            <a:chExt cx="130734" cy="39749"/>
          </a:xfrm>
        </p:grpSpPr>
        <p:sp>
          <p:nvSpPr>
            <p:cNvPr id="157" name="Google Shape;157;p8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8"/>
          <p:cNvGrpSpPr/>
          <p:nvPr/>
        </p:nvGrpSpPr>
        <p:grpSpPr>
          <a:xfrm>
            <a:off x="1222400" y="6136238"/>
            <a:ext cx="131459" cy="39982"/>
            <a:chOff x="0" y="0"/>
            <a:chExt cx="131457" cy="39981"/>
          </a:xfrm>
        </p:grpSpPr>
        <p:sp>
          <p:nvSpPr>
            <p:cNvPr id="160" name="Google Shape;160;p8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1186985" y="3320414"/>
            <a:ext cx="474603" cy="461868"/>
            <a:chOff x="0" y="0"/>
            <a:chExt cx="474601" cy="461867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8"/>
          <p:cNvGrpSpPr/>
          <p:nvPr/>
        </p:nvGrpSpPr>
        <p:grpSpPr>
          <a:xfrm>
            <a:off x="1424988" y="3396935"/>
            <a:ext cx="129413" cy="39814"/>
            <a:chOff x="0" y="0"/>
            <a:chExt cx="129412" cy="39813"/>
          </a:xfrm>
        </p:grpSpPr>
        <p:sp>
          <p:nvSpPr>
            <p:cNvPr id="167" name="Google Shape;167;p8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3369225" y="1941726"/>
            <a:ext cx="474250" cy="462313"/>
            <a:chOff x="0" y="0"/>
            <a:chExt cx="474248" cy="462311"/>
          </a:xfrm>
        </p:grpSpPr>
        <p:sp>
          <p:nvSpPr>
            <p:cNvPr id="170" name="Google Shape;170;p8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607482" y="2018641"/>
            <a:ext cx="129111" cy="39532"/>
            <a:chOff x="0" y="0"/>
            <a:chExt cx="129109" cy="39530"/>
          </a:xfrm>
        </p:grpSpPr>
        <p:sp>
          <p:nvSpPr>
            <p:cNvPr id="174" name="Google Shape;174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607482" y="2018641"/>
            <a:ext cx="129111" cy="39532"/>
            <a:chOff x="0" y="0"/>
            <a:chExt cx="129109" cy="39530"/>
          </a:xfrm>
        </p:grpSpPr>
        <p:sp>
          <p:nvSpPr>
            <p:cNvPr id="177" name="Google Shape;177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8"/>
          <p:cNvGrpSpPr/>
          <p:nvPr/>
        </p:nvGrpSpPr>
        <p:grpSpPr>
          <a:xfrm>
            <a:off x="3405889" y="3774453"/>
            <a:ext cx="131359" cy="40209"/>
            <a:chOff x="0" y="0"/>
            <a:chExt cx="131357" cy="40207"/>
          </a:xfrm>
        </p:grpSpPr>
        <p:sp>
          <p:nvSpPr>
            <p:cNvPr id="180" name="Google Shape;180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2759724" y="2597688"/>
            <a:ext cx="454002" cy="954332"/>
            <a:chOff x="-1" y="-1"/>
            <a:chExt cx="454001" cy="954330"/>
          </a:xfrm>
        </p:grpSpPr>
        <p:sp>
          <p:nvSpPr>
            <p:cNvPr id="183" name="Google Shape;183;p8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2706542" y="4971536"/>
            <a:ext cx="454002" cy="954342"/>
            <a:chOff x="-1" y="-1"/>
            <a:chExt cx="454001" cy="954341"/>
          </a:xfrm>
        </p:grpSpPr>
        <p:sp>
          <p:nvSpPr>
            <p:cNvPr id="192" name="Google Shape;192;p8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8"/>
          <p:cNvGrpSpPr/>
          <p:nvPr/>
        </p:nvGrpSpPr>
        <p:grpSpPr>
          <a:xfrm>
            <a:off x="363857" y="272008"/>
            <a:ext cx="453990" cy="954345"/>
            <a:chOff x="-1" y="-1"/>
            <a:chExt cx="453988" cy="954343"/>
          </a:xfrm>
        </p:grpSpPr>
        <p:sp>
          <p:nvSpPr>
            <p:cNvPr id="201" name="Google Shape;201;p8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371814" y="542219"/>
            <a:ext cx="454002" cy="954331"/>
            <a:chOff x="-1" y="-1"/>
            <a:chExt cx="454001" cy="954330"/>
          </a:xfrm>
        </p:grpSpPr>
        <p:sp>
          <p:nvSpPr>
            <p:cNvPr id="209" name="Google Shape;209;p8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8"/>
          <p:cNvGrpSpPr/>
          <p:nvPr/>
        </p:nvGrpSpPr>
        <p:grpSpPr>
          <a:xfrm>
            <a:off x="4515550" y="766806"/>
            <a:ext cx="203623" cy="358442"/>
            <a:chOff x="0" y="0"/>
            <a:chExt cx="203622" cy="358440"/>
          </a:xfrm>
        </p:grpSpPr>
        <p:sp>
          <p:nvSpPr>
            <p:cNvPr id="218" name="Google Shape;218;p8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2320023" y="1750825"/>
            <a:ext cx="355284" cy="843728"/>
            <a:chOff x="0" y="0"/>
            <a:chExt cx="355283" cy="843726"/>
          </a:xfrm>
        </p:grpSpPr>
        <p:sp>
          <p:nvSpPr>
            <p:cNvPr id="225" name="Google Shape;225;p8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23800" y="5498839"/>
            <a:ext cx="355271" cy="843728"/>
            <a:chOff x="0" y="0"/>
            <a:chExt cx="355270" cy="843726"/>
          </a:xfrm>
        </p:grpSpPr>
        <p:sp>
          <p:nvSpPr>
            <p:cNvPr id="229" name="Google Shape;229;p8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8"/>
          <p:cNvGrpSpPr/>
          <p:nvPr/>
        </p:nvGrpSpPr>
        <p:grpSpPr>
          <a:xfrm>
            <a:off x="2171215" y="3275807"/>
            <a:ext cx="355284" cy="843715"/>
            <a:chOff x="0" y="0"/>
            <a:chExt cx="355283" cy="843713"/>
          </a:xfrm>
        </p:grpSpPr>
        <p:sp>
          <p:nvSpPr>
            <p:cNvPr id="233" name="Google Shape;233;p8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3961982" y="5180125"/>
            <a:ext cx="355284" cy="843728"/>
            <a:chOff x="0" y="0"/>
            <a:chExt cx="355283" cy="843726"/>
          </a:xfrm>
        </p:grpSpPr>
        <p:sp>
          <p:nvSpPr>
            <p:cNvPr id="237" name="Google Shape;237;p8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8"/>
          <p:cNvGrpSpPr/>
          <p:nvPr/>
        </p:nvGrpSpPr>
        <p:grpSpPr>
          <a:xfrm>
            <a:off x="331004" y="5407137"/>
            <a:ext cx="355285" cy="843727"/>
            <a:chOff x="0" y="0"/>
            <a:chExt cx="355283" cy="843726"/>
          </a:xfrm>
        </p:grpSpPr>
        <p:sp>
          <p:nvSpPr>
            <p:cNvPr id="241" name="Google Shape;241;p8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4227714" y="2853946"/>
            <a:ext cx="355297" cy="843728"/>
            <a:chOff x="0" y="0"/>
            <a:chExt cx="355296" cy="843726"/>
          </a:xfrm>
        </p:grpSpPr>
        <p:sp>
          <p:nvSpPr>
            <p:cNvPr id="245" name="Google Shape;245;p8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740021" y="3827314"/>
            <a:ext cx="355284" cy="843727"/>
            <a:chOff x="0" y="0"/>
            <a:chExt cx="355283" cy="843726"/>
          </a:xfrm>
        </p:grpSpPr>
        <p:sp>
          <p:nvSpPr>
            <p:cNvPr id="249" name="Google Shape;249;p8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8"/>
          <p:cNvGrpSpPr/>
          <p:nvPr/>
        </p:nvGrpSpPr>
        <p:grpSpPr>
          <a:xfrm>
            <a:off x="1790277" y="201612"/>
            <a:ext cx="343090" cy="615127"/>
            <a:chOff x="0" y="0"/>
            <a:chExt cx="343089" cy="615125"/>
          </a:xfrm>
        </p:grpSpPr>
        <p:sp>
          <p:nvSpPr>
            <p:cNvPr id="253" name="Google Shape;253;p8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1917964" y="6283474"/>
            <a:ext cx="364467" cy="318940"/>
            <a:chOff x="0" y="0"/>
            <a:chExt cx="364466" cy="318938"/>
          </a:xfrm>
        </p:grpSpPr>
        <p:sp>
          <p:nvSpPr>
            <p:cNvPr id="257" name="Google Shape;257;p8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2956805" y="202796"/>
            <a:ext cx="838442" cy="623572"/>
            <a:chOff x="0" y="0"/>
            <a:chExt cx="838441" cy="623570"/>
          </a:xfrm>
        </p:grpSpPr>
        <p:sp>
          <p:nvSpPr>
            <p:cNvPr id="263" name="Google Shape;263;p8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8"/>
          <p:cNvGrpSpPr/>
          <p:nvPr/>
        </p:nvGrpSpPr>
        <p:grpSpPr>
          <a:xfrm>
            <a:off x="4096357" y="273085"/>
            <a:ext cx="382665" cy="658434"/>
            <a:chOff x="0" y="0"/>
            <a:chExt cx="382664" cy="658432"/>
          </a:xfrm>
        </p:grpSpPr>
        <p:sp>
          <p:nvSpPr>
            <p:cNvPr id="269" name="Google Shape;269;p8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321648" y="2519687"/>
            <a:ext cx="838456" cy="657863"/>
            <a:chOff x="0" y="0"/>
            <a:chExt cx="838454" cy="657861"/>
          </a:xfrm>
        </p:grpSpPr>
        <p:sp>
          <p:nvSpPr>
            <p:cNvPr id="274" name="Google Shape;274;p8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4069283" y="6192589"/>
            <a:ext cx="328215" cy="412283"/>
            <a:chOff x="0" y="0"/>
            <a:chExt cx="328213" cy="412282"/>
          </a:xfrm>
        </p:grpSpPr>
        <p:sp>
          <p:nvSpPr>
            <p:cNvPr id="280" name="Google Shape;280;p8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232369" y="6249785"/>
            <a:ext cx="266702" cy="352628"/>
            <a:chOff x="0" y="0"/>
            <a:chExt cx="266701" cy="352627"/>
          </a:xfrm>
        </p:grpSpPr>
        <p:sp>
          <p:nvSpPr>
            <p:cNvPr id="285" name="Google Shape;285;p8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140166" y="5224462"/>
            <a:ext cx="457900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Choose characters, add conversation,</a:t>
            </a:r>
            <a:b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and bring your story to life.</a:t>
            </a:r>
            <a:endParaRPr dirty="0"/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155165" y="1066527"/>
            <a:ext cx="456050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Create a Story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304" name="Google Shape;304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06" name="Google Shape;306;p8"/>
          <p:cNvSpPr txBox="1"/>
          <p:nvPr/>
        </p:nvSpPr>
        <p:spPr>
          <a:xfrm>
            <a:off x="2840984" y="6138862"/>
            <a:ext cx="1421396" cy="25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dirty="0"/>
          </a:p>
        </p:txBody>
      </p:sp>
      <p:pic>
        <p:nvPicPr>
          <p:cNvPr id="311" name="Picture 310">
            <a:extLst>
              <a:ext uri="{FF2B5EF4-FFF2-40B4-BE49-F238E27FC236}">
                <a16:creationId xmlns:a16="http://schemas.microsoft.com/office/drawing/2014/main" id="{87C74427-1B02-C044-8F8B-36A876B6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6" y="2078168"/>
            <a:ext cx="1829951" cy="136800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2D48F431-1044-E14C-93A3-FBB2ACC77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269" y="2075194"/>
            <a:ext cx="1823956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9BD05EC3-DF65-AC47-9DC9-0F1B51884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58" y="3636243"/>
            <a:ext cx="1819755" cy="13638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3E082B9F-6E21-0C40-9748-4E27B6AFD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7184" y="3635112"/>
            <a:ext cx="1828068" cy="136609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"/>
          <p:cNvSpPr/>
          <p:nvPr/>
        </p:nvSpPr>
        <p:spPr>
          <a:xfrm>
            <a:off x="0" y="0"/>
            <a:ext cx="4859338" cy="1128701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7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7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7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7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7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7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7" name="Google Shape;907;p17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908" name="Google Shape;908;p1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7"/>
          <p:cNvSpPr/>
          <p:nvPr/>
        </p:nvSpPr>
        <p:spPr>
          <a:xfrm>
            <a:off x="0" y="1128700"/>
            <a:ext cx="4859338" cy="172377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7"/>
          <p:cNvSpPr/>
          <p:nvPr/>
        </p:nvSpPr>
        <p:spPr>
          <a:xfrm>
            <a:off x="0" y="2852469"/>
            <a:ext cx="4859338" cy="21082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7"/>
          <p:cNvSpPr/>
          <p:nvPr/>
        </p:nvSpPr>
        <p:spPr>
          <a:xfrm>
            <a:off x="0" y="2839770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4" name="Google Shape;924;p17"/>
          <p:cNvCxnSpPr/>
          <p:nvPr/>
        </p:nvCxnSpPr>
        <p:spPr>
          <a:xfrm flipH="1">
            <a:off x="2429669" y="1595169"/>
            <a:ext cx="1" cy="108294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p17"/>
          <p:cNvSpPr txBox="1"/>
          <p:nvPr/>
        </p:nvSpPr>
        <p:spPr>
          <a:xfrm>
            <a:off x="135110" y="1237320"/>
            <a:ext cx="457199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926" name="Google Shape;926;p17"/>
          <p:cNvSpPr txBox="1"/>
          <p:nvPr/>
        </p:nvSpPr>
        <p:spPr>
          <a:xfrm>
            <a:off x="135109" y="2964518"/>
            <a:ext cx="4580560" cy="3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27" name="Google Shape;927;p17"/>
          <p:cNvSpPr/>
          <p:nvPr/>
        </p:nvSpPr>
        <p:spPr>
          <a:xfrm>
            <a:off x="1470069" y="3365379"/>
            <a:ext cx="1730236" cy="10848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7"/>
          <p:cNvSpPr txBox="1"/>
          <p:nvPr/>
        </p:nvSpPr>
        <p:spPr>
          <a:xfrm>
            <a:off x="3392330" y="3527276"/>
            <a:ext cx="8826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different effects.</a:t>
            </a:r>
            <a:endParaRPr dirty="0"/>
          </a:p>
        </p:txBody>
      </p:sp>
      <p:sp>
        <p:nvSpPr>
          <p:cNvPr id="929" name="Google Shape;929;p17"/>
          <p:cNvSpPr txBox="1"/>
          <p:nvPr/>
        </p:nvSpPr>
        <p:spPr>
          <a:xfrm>
            <a:off x="3392330" y="4098776"/>
            <a:ext cx="10502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sound from the menu.</a:t>
            </a:r>
            <a:endParaRPr dirty="0"/>
          </a:p>
        </p:txBody>
      </p:sp>
      <p:cxnSp>
        <p:nvCxnSpPr>
          <p:cNvPr id="930" name="Google Shape;930;p17"/>
          <p:cNvCxnSpPr/>
          <p:nvPr/>
        </p:nvCxnSpPr>
        <p:spPr>
          <a:xfrm rot="10800000">
            <a:off x="2842486" y="4214812"/>
            <a:ext cx="51277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7"/>
          <p:cNvSpPr/>
          <p:nvPr/>
        </p:nvSpPr>
        <p:spPr>
          <a:xfrm>
            <a:off x="1530388" y="1785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7"/>
          <p:cNvSpPr/>
          <p:nvPr/>
        </p:nvSpPr>
        <p:spPr>
          <a:xfrm>
            <a:off x="1530394" y="1793891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7"/>
          <p:cNvSpPr/>
          <p:nvPr/>
        </p:nvSpPr>
        <p:spPr>
          <a:xfrm>
            <a:off x="1530388" y="1785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7"/>
          <p:cNvSpPr txBox="1"/>
          <p:nvPr/>
        </p:nvSpPr>
        <p:spPr>
          <a:xfrm>
            <a:off x="1672045" y="2321391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935" name="Google Shape;935;p17"/>
          <p:cNvSpPr txBox="1"/>
          <p:nvPr/>
        </p:nvSpPr>
        <p:spPr>
          <a:xfrm>
            <a:off x="635115" y="2299650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938" name="Google Shape;938;p17"/>
          <p:cNvSpPr txBox="1"/>
          <p:nvPr/>
        </p:nvSpPr>
        <p:spPr>
          <a:xfrm>
            <a:off x="2845153" y="2295957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941" name="Google Shape;941;p17"/>
          <p:cNvSpPr/>
          <p:nvPr/>
        </p:nvSpPr>
        <p:spPr>
          <a:xfrm>
            <a:off x="3739160" y="1785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7"/>
          <p:cNvSpPr/>
          <p:nvPr/>
        </p:nvSpPr>
        <p:spPr>
          <a:xfrm>
            <a:off x="3739160" y="1785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7"/>
          <p:cNvSpPr txBox="1"/>
          <p:nvPr/>
        </p:nvSpPr>
        <p:spPr>
          <a:xfrm>
            <a:off x="3915114" y="2321391"/>
            <a:ext cx="3619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4" name="Google Shape;944;p17"/>
          <p:cNvSpPr/>
          <p:nvPr/>
        </p:nvSpPr>
        <p:spPr>
          <a:xfrm>
            <a:off x="660298" y="3511132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4" y="0"/>
                </a:moveTo>
                <a:lnTo>
                  <a:pt x="3406" y="0"/>
                </a:ln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7"/>
          <p:cNvSpPr/>
          <p:nvPr/>
        </p:nvSpPr>
        <p:spPr>
          <a:xfrm>
            <a:off x="660298" y="3511132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6" y="0"/>
                </a:move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lnTo>
                  <a:pt x="3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7"/>
          <p:cNvSpPr txBox="1"/>
          <p:nvPr/>
        </p:nvSpPr>
        <p:spPr>
          <a:xfrm>
            <a:off x="763521" y="3876279"/>
            <a:ext cx="278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7" name="Google Shape;947;p17"/>
          <p:cNvSpPr/>
          <p:nvPr/>
        </p:nvSpPr>
        <p:spPr>
          <a:xfrm>
            <a:off x="2359886" y="3631893"/>
            <a:ext cx="995376" cy="228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8577" y="0"/>
                </a:lnTo>
                <a:lnTo>
                  <a:pt x="6072" y="21106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7"/>
          <p:cNvSpPr txBox="1">
            <a:spLocks noGrp="1"/>
          </p:cNvSpPr>
          <p:nvPr>
            <p:ph type="title"/>
          </p:nvPr>
        </p:nvSpPr>
        <p:spPr>
          <a:xfrm>
            <a:off x="359569" y="371537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2500"/>
              </a:lnSpc>
              <a:buSzPts val="2400"/>
            </a:pPr>
            <a:r>
              <a:rPr lang="en-US" sz="2400" dirty="0"/>
              <a:t>Click a Character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9" name="Google Shape;949;p17"/>
          <p:cNvSpPr/>
          <p:nvPr/>
        </p:nvSpPr>
        <p:spPr>
          <a:xfrm>
            <a:off x="0" y="4960669"/>
            <a:ext cx="4859338" cy="184335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7"/>
          <p:cNvSpPr/>
          <p:nvPr/>
        </p:nvSpPr>
        <p:spPr>
          <a:xfrm>
            <a:off x="0" y="4947970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7"/>
          <p:cNvSpPr/>
          <p:nvPr/>
        </p:nvSpPr>
        <p:spPr>
          <a:xfrm>
            <a:off x="2064801" y="5702731"/>
            <a:ext cx="731520" cy="7583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7"/>
          <p:cNvSpPr/>
          <p:nvPr/>
        </p:nvSpPr>
        <p:spPr>
          <a:xfrm>
            <a:off x="2067624" y="5702732"/>
            <a:ext cx="731522" cy="7583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31" y="0"/>
                </a:moveTo>
                <a:lnTo>
                  <a:pt x="1766" y="110"/>
                </a:lnTo>
                <a:lnTo>
                  <a:pt x="937" y="497"/>
                </a:lnTo>
                <a:lnTo>
                  <a:pt x="272" y="1245"/>
                </a:lnTo>
                <a:lnTo>
                  <a:pt x="0" y="2442"/>
                </a:lnTo>
                <a:lnTo>
                  <a:pt x="0" y="19158"/>
                </a:lnTo>
                <a:lnTo>
                  <a:pt x="114" y="19896"/>
                </a:lnTo>
                <a:lnTo>
                  <a:pt x="515" y="20696"/>
                </a:lnTo>
                <a:lnTo>
                  <a:pt x="1291" y="21337"/>
                </a:lnTo>
                <a:lnTo>
                  <a:pt x="2531" y="21600"/>
                </a:lnTo>
                <a:lnTo>
                  <a:pt x="19069" y="21600"/>
                </a:lnTo>
                <a:lnTo>
                  <a:pt x="19834" y="21490"/>
                </a:lnTo>
                <a:lnTo>
                  <a:pt x="20663" y="21103"/>
                </a:lnTo>
                <a:lnTo>
                  <a:pt x="21328" y="20355"/>
                </a:lnTo>
                <a:lnTo>
                  <a:pt x="21600" y="19158"/>
                </a:lnTo>
                <a:lnTo>
                  <a:pt x="21600" y="2442"/>
                </a:lnTo>
                <a:lnTo>
                  <a:pt x="21486" y="1704"/>
                </a:lnTo>
                <a:lnTo>
                  <a:pt x="21085" y="904"/>
                </a:lnTo>
                <a:lnTo>
                  <a:pt x="20309" y="263"/>
                </a:lnTo>
                <a:lnTo>
                  <a:pt x="19069" y="0"/>
                </a:lnTo>
                <a:lnTo>
                  <a:pt x="253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7"/>
          <p:cNvSpPr/>
          <p:nvPr/>
        </p:nvSpPr>
        <p:spPr>
          <a:xfrm>
            <a:off x="2454395" y="6024088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7"/>
          <p:cNvSpPr/>
          <p:nvPr/>
        </p:nvSpPr>
        <p:spPr>
          <a:xfrm>
            <a:off x="3851692" y="1822647"/>
            <a:ext cx="487583" cy="51214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7"/>
          <p:cNvSpPr/>
          <p:nvPr/>
        </p:nvSpPr>
        <p:spPr>
          <a:xfrm>
            <a:off x="729552" y="3531406"/>
            <a:ext cx="339852" cy="3594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30A53-EB63-6248-8A1E-50C72FB6AB9D}"/>
              </a:ext>
            </a:extLst>
          </p:cNvPr>
          <p:cNvSpPr txBox="1"/>
          <p:nvPr/>
        </p:nvSpPr>
        <p:spPr>
          <a:xfrm>
            <a:off x="151101" y="5092747"/>
            <a:ext cx="456456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  <a:ea typeface="Roboto Medium" panose="02000000000000000000" pitchFamily="2" charset="0"/>
              </a:rPr>
              <a:t>TRY 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8F4898-BE0B-C64B-ACF6-9539B20CAF36}"/>
              </a:ext>
            </a:extLst>
          </p:cNvPr>
          <p:cNvSpPr txBox="1"/>
          <p:nvPr/>
        </p:nvSpPr>
        <p:spPr>
          <a:xfrm>
            <a:off x="151101" y="5385206"/>
            <a:ext cx="4564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your character.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B20615-CA38-4AD0-83DF-E4EA082C5D8E}"/>
              </a:ext>
            </a:extLst>
          </p:cNvPr>
          <p:cNvGrpSpPr/>
          <p:nvPr/>
        </p:nvGrpSpPr>
        <p:grpSpPr>
          <a:xfrm>
            <a:off x="2886775" y="1791542"/>
            <a:ext cx="412750" cy="412751"/>
            <a:chOff x="3362829" y="1452757"/>
            <a:chExt cx="412750" cy="412751"/>
          </a:xfrm>
        </p:grpSpPr>
        <p:sp>
          <p:nvSpPr>
            <p:cNvPr id="61" name="object 23">
              <a:extLst>
                <a:ext uri="{FF2B5EF4-FFF2-40B4-BE49-F238E27FC236}">
                  <a16:creationId xmlns:a16="http://schemas.microsoft.com/office/drawing/2014/main" id="{25E37AB4-0EBE-43BE-AA31-EFB36F2E6D5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4">
              <a:extLst>
                <a:ext uri="{FF2B5EF4-FFF2-40B4-BE49-F238E27FC236}">
                  <a16:creationId xmlns:a16="http://schemas.microsoft.com/office/drawing/2014/main" id="{077F4158-C6F7-4073-8677-3A40AFE3D30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002EBF-B3CD-4465-A9E3-4E7E77D751B6}"/>
              </a:ext>
            </a:extLst>
          </p:cNvPr>
          <p:cNvGrpSpPr/>
          <p:nvPr/>
        </p:nvGrpSpPr>
        <p:grpSpPr>
          <a:xfrm>
            <a:off x="691297" y="1793370"/>
            <a:ext cx="418434" cy="412750"/>
            <a:chOff x="1082678" y="1476917"/>
            <a:chExt cx="418434" cy="412750"/>
          </a:xfrm>
        </p:grpSpPr>
        <p:sp>
          <p:nvSpPr>
            <p:cNvPr id="64" name="object 26">
              <a:extLst>
                <a:ext uri="{FF2B5EF4-FFF2-40B4-BE49-F238E27FC236}">
                  <a16:creationId xmlns:a16="http://schemas.microsoft.com/office/drawing/2014/main" id="{00ADB36A-09B3-4F44-A72B-D114A1AD1E32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7">
              <a:extLst>
                <a:ext uri="{FF2B5EF4-FFF2-40B4-BE49-F238E27FC236}">
                  <a16:creationId xmlns:a16="http://schemas.microsoft.com/office/drawing/2014/main" id="{87224C39-A6CA-4ADB-8776-23EA303CB211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8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8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8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8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8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8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8" name="Google Shape;968;p18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969" name="Google Shape;969;p18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18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982" name="Google Shape;982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989" name="Google Shape;989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Add Your Voice</a:t>
            </a:r>
            <a:endParaRPr sz="2400" dirty="0"/>
          </a:p>
        </p:txBody>
      </p:sp>
      <p:sp>
        <p:nvSpPr>
          <p:cNvPr id="990" name="Google Shape;990;p18"/>
          <p:cNvSpPr txBox="1"/>
          <p:nvPr/>
        </p:nvSpPr>
        <p:spPr>
          <a:xfrm>
            <a:off x="842169" y="1424786"/>
            <a:ext cx="3162166" cy="53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56969" marR="5080" indent="-1144904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Record your voice to make a character talk.</a:t>
            </a:r>
            <a:endParaRPr dirty="0"/>
          </a:p>
        </p:txBody>
      </p:sp>
      <p:sp>
        <p:nvSpPr>
          <p:cNvPr id="991" name="Google Shape;991;p18"/>
          <p:cNvSpPr/>
          <p:nvPr/>
        </p:nvSpPr>
        <p:spPr>
          <a:xfrm>
            <a:off x="1293019" y="2053311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8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8"/>
          <p:cNvSpPr/>
          <p:nvPr/>
        </p:nvSpPr>
        <p:spPr>
          <a:xfrm>
            <a:off x="1293019" y="3940010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8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8"/>
          <p:cNvSpPr/>
          <p:nvPr/>
        </p:nvSpPr>
        <p:spPr>
          <a:xfrm>
            <a:off x="993893" y="4728777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8"/>
          <p:cNvSpPr/>
          <p:nvPr/>
        </p:nvSpPr>
        <p:spPr>
          <a:xfrm>
            <a:off x="1102329" y="4728778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9"/>
          <p:cNvSpPr txBox="1"/>
          <p:nvPr/>
        </p:nvSpPr>
        <p:spPr>
          <a:xfrm>
            <a:off x="854868" y="6151214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003" name="Google Shape;1003;p1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9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9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9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9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9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9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19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012" name="Google Shape;1012;p19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9"/>
          <p:cNvSpPr/>
          <p:nvPr/>
        </p:nvSpPr>
        <p:spPr>
          <a:xfrm>
            <a:off x="0" y="1128711"/>
            <a:ext cx="4859338" cy="2498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9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9"/>
          <p:cNvSpPr/>
          <p:nvPr/>
        </p:nvSpPr>
        <p:spPr>
          <a:xfrm>
            <a:off x="0" y="3627055"/>
            <a:ext cx="4859338" cy="194005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9"/>
          <p:cNvSpPr/>
          <p:nvPr/>
        </p:nvSpPr>
        <p:spPr>
          <a:xfrm>
            <a:off x="0" y="3614356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9"/>
          <p:cNvSpPr/>
          <p:nvPr/>
        </p:nvSpPr>
        <p:spPr>
          <a:xfrm>
            <a:off x="1454029" y="4343432"/>
            <a:ext cx="1816100" cy="11003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9"/>
          <p:cNvSpPr/>
          <p:nvPr/>
        </p:nvSpPr>
        <p:spPr>
          <a:xfrm>
            <a:off x="0" y="5567107"/>
            <a:ext cx="4859338" cy="12369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9"/>
          <p:cNvSpPr/>
          <p:nvPr/>
        </p:nvSpPr>
        <p:spPr>
          <a:xfrm>
            <a:off x="0" y="555440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p19"/>
          <p:cNvCxnSpPr/>
          <p:nvPr/>
        </p:nvCxnSpPr>
        <p:spPr>
          <a:xfrm flipH="1">
            <a:off x="1223168" y="1532498"/>
            <a:ext cx="2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2" name="Google Shape;1032;p19"/>
          <p:cNvSpPr txBox="1"/>
          <p:nvPr/>
        </p:nvSpPr>
        <p:spPr>
          <a:xfrm>
            <a:off x="485902" y="2081656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sprite.</a:t>
            </a:r>
            <a:endParaRPr dirty="0"/>
          </a:p>
        </p:txBody>
      </p:sp>
      <p:sp>
        <p:nvSpPr>
          <p:cNvPr id="1035" name="Google Shape;1035;p19"/>
          <p:cNvSpPr/>
          <p:nvPr/>
        </p:nvSpPr>
        <p:spPr>
          <a:xfrm>
            <a:off x="381794" y="247392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9"/>
          <p:cNvSpPr/>
          <p:nvPr/>
        </p:nvSpPr>
        <p:spPr>
          <a:xfrm>
            <a:off x="381794" y="247392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9"/>
          <p:cNvSpPr txBox="1"/>
          <p:nvPr/>
        </p:nvSpPr>
        <p:spPr>
          <a:xfrm>
            <a:off x="548801" y="3009377"/>
            <a:ext cx="37846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38" name="Google Shape;1038;p19"/>
          <p:cNvSpPr txBox="1"/>
          <p:nvPr/>
        </p:nvSpPr>
        <p:spPr>
          <a:xfrm>
            <a:off x="143669" y="1237320"/>
            <a:ext cx="4572001" cy="28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39" name="Google Shape;1039;p19"/>
          <p:cNvSpPr/>
          <p:nvPr/>
        </p:nvSpPr>
        <p:spPr>
          <a:xfrm>
            <a:off x="1320515" y="1532496"/>
            <a:ext cx="674459" cy="1925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9"/>
          <p:cNvSpPr/>
          <p:nvPr/>
        </p:nvSpPr>
        <p:spPr>
          <a:xfrm>
            <a:off x="1320515" y="1532502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9"/>
          <p:cNvSpPr/>
          <p:nvPr/>
        </p:nvSpPr>
        <p:spPr>
          <a:xfrm>
            <a:off x="2087337" y="1846324"/>
            <a:ext cx="924607" cy="126803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9"/>
          <p:cNvSpPr/>
          <p:nvPr/>
        </p:nvSpPr>
        <p:spPr>
          <a:xfrm>
            <a:off x="2047752" y="2756887"/>
            <a:ext cx="412395" cy="4123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9"/>
          <p:cNvSpPr/>
          <p:nvPr/>
        </p:nvSpPr>
        <p:spPr>
          <a:xfrm>
            <a:off x="2047751" y="2756887"/>
            <a:ext cx="412396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9"/>
          <p:cNvSpPr/>
          <p:nvPr/>
        </p:nvSpPr>
        <p:spPr>
          <a:xfrm>
            <a:off x="2329377" y="2445432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19"/>
          <p:cNvCxnSpPr/>
          <p:nvPr/>
        </p:nvCxnSpPr>
        <p:spPr>
          <a:xfrm flipH="1">
            <a:off x="3247641" y="1532498"/>
            <a:ext cx="1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6" name="Google Shape;1046;p19"/>
          <p:cNvSpPr txBox="1"/>
          <p:nvPr/>
        </p:nvSpPr>
        <p:spPr>
          <a:xfrm>
            <a:off x="3566791" y="1557324"/>
            <a:ext cx="705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47" name="Google Shape;1047;p19"/>
          <p:cNvSpPr txBox="1"/>
          <p:nvPr/>
        </p:nvSpPr>
        <p:spPr>
          <a:xfrm>
            <a:off x="2829247" y="4797376"/>
            <a:ext cx="668080" cy="2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u="sng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__________</a:t>
            </a:r>
            <a:endParaRPr dirty="0"/>
          </a:p>
        </p:txBody>
      </p:sp>
      <p:sp>
        <p:nvSpPr>
          <p:cNvPr id="1048" name="Google Shape;1048;p19"/>
          <p:cNvSpPr/>
          <p:nvPr/>
        </p:nvSpPr>
        <p:spPr>
          <a:xfrm>
            <a:off x="679984" y="4492089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9"/>
          <p:cNvSpPr/>
          <p:nvPr/>
        </p:nvSpPr>
        <p:spPr>
          <a:xfrm>
            <a:off x="679984" y="4492089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5" y="0"/>
                </a:move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lnTo>
                  <a:pt x="33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9"/>
          <p:cNvSpPr txBox="1"/>
          <p:nvPr/>
        </p:nvSpPr>
        <p:spPr>
          <a:xfrm>
            <a:off x="778747" y="4861825"/>
            <a:ext cx="29019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51" name="Google Shape;1051;p19"/>
          <p:cNvSpPr txBox="1">
            <a:spLocks noGrp="1"/>
          </p:cNvSpPr>
          <p:nvPr>
            <p:ph type="title"/>
          </p:nvPr>
        </p:nvSpPr>
        <p:spPr>
          <a:xfrm>
            <a:off x="359569" y="482125"/>
            <a:ext cx="4226989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Add Your Voice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52" name="Google Shape;1052;p19"/>
          <p:cNvSpPr txBox="1"/>
          <p:nvPr/>
        </p:nvSpPr>
        <p:spPr>
          <a:xfrm>
            <a:off x="3480661" y="2640816"/>
            <a:ext cx="8839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you’re done,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Save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53" name="Google Shape;1053;p19"/>
          <p:cNvSpPr txBox="1"/>
          <p:nvPr/>
        </p:nvSpPr>
        <p:spPr>
          <a:xfrm>
            <a:off x="359569" y="5992812"/>
            <a:ext cx="2384467" cy="18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054" name="Google Shape;1054;p19"/>
          <p:cNvSpPr/>
          <p:nvPr/>
        </p:nvSpPr>
        <p:spPr>
          <a:xfrm>
            <a:off x="2975848" y="5946775"/>
            <a:ext cx="488443" cy="26035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9"/>
          <p:cNvSpPr/>
          <p:nvPr/>
        </p:nvSpPr>
        <p:spPr>
          <a:xfrm>
            <a:off x="2975848" y="59467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6" name="Google Shape;1056;p19"/>
          <p:cNvCxnSpPr/>
          <p:nvPr/>
        </p:nvCxnSpPr>
        <p:spPr>
          <a:xfrm>
            <a:off x="2777716" y="607695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7" name="Google Shape;1057;p19"/>
          <p:cNvSpPr/>
          <p:nvPr/>
        </p:nvSpPr>
        <p:spPr>
          <a:xfrm>
            <a:off x="3401853" y="1837917"/>
            <a:ext cx="1041108" cy="67208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9"/>
          <p:cNvSpPr/>
          <p:nvPr/>
        </p:nvSpPr>
        <p:spPr>
          <a:xfrm>
            <a:off x="3401853" y="1837923"/>
            <a:ext cx="1041108" cy="6720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1" y="0"/>
                </a:moveTo>
                <a:lnTo>
                  <a:pt x="667" y="38"/>
                </a:lnTo>
                <a:lnTo>
                  <a:pt x="198" y="306"/>
                </a:lnTo>
                <a:lnTo>
                  <a:pt x="25" y="1033"/>
                </a:lnTo>
                <a:lnTo>
                  <a:pt x="0" y="2449"/>
                </a:lnTo>
                <a:lnTo>
                  <a:pt x="0" y="19151"/>
                </a:lnTo>
                <a:lnTo>
                  <a:pt x="25" y="20567"/>
                </a:lnTo>
                <a:lnTo>
                  <a:pt x="198" y="21294"/>
                </a:lnTo>
                <a:lnTo>
                  <a:pt x="667" y="21562"/>
                </a:lnTo>
                <a:lnTo>
                  <a:pt x="1581" y="21600"/>
                </a:lnTo>
                <a:lnTo>
                  <a:pt x="20019" y="21600"/>
                </a:lnTo>
                <a:lnTo>
                  <a:pt x="20933" y="21562"/>
                </a:lnTo>
                <a:lnTo>
                  <a:pt x="21402" y="21294"/>
                </a:lnTo>
                <a:lnTo>
                  <a:pt x="21575" y="20567"/>
                </a:lnTo>
                <a:lnTo>
                  <a:pt x="21600" y="19151"/>
                </a:lnTo>
                <a:lnTo>
                  <a:pt x="21600" y="2449"/>
                </a:lnTo>
                <a:lnTo>
                  <a:pt x="21575" y="1033"/>
                </a:lnTo>
                <a:lnTo>
                  <a:pt x="21402" y="306"/>
                </a:lnTo>
                <a:lnTo>
                  <a:pt x="20933" y="38"/>
                </a:lnTo>
                <a:lnTo>
                  <a:pt x="20019" y="0"/>
                </a:lnTo>
                <a:lnTo>
                  <a:pt x="158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19"/>
          <p:cNvGrpSpPr/>
          <p:nvPr/>
        </p:nvGrpSpPr>
        <p:grpSpPr>
          <a:xfrm>
            <a:off x="3912372" y="2358084"/>
            <a:ext cx="53533" cy="59329"/>
            <a:chOff x="0" y="0"/>
            <a:chExt cx="53531" cy="59328"/>
          </a:xfrm>
        </p:grpSpPr>
        <p:sp>
          <p:nvSpPr>
            <p:cNvPr id="1060" name="Google Shape;1060;p19"/>
            <p:cNvSpPr/>
            <p:nvPr/>
          </p:nvSpPr>
          <p:spPr>
            <a:xfrm>
              <a:off x="26884" y="46627"/>
              <a:ext cx="222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52" y="19600"/>
                  </a:lnTo>
                  <a:lnTo>
                    <a:pt x="11444" y="21600"/>
                  </a:lnTo>
                  <a:lnTo>
                    <a:pt x="21050" y="684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0" y="0"/>
              <a:ext cx="53531" cy="55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4" y="0"/>
                  </a:moveTo>
                  <a:lnTo>
                    <a:pt x="2823" y="40"/>
                  </a:lnTo>
                  <a:lnTo>
                    <a:pt x="538" y="1489"/>
                  </a:lnTo>
                  <a:lnTo>
                    <a:pt x="0" y="2709"/>
                  </a:lnTo>
                  <a:lnTo>
                    <a:pt x="3941" y="20116"/>
                  </a:lnTo>
                  <a:lnTo>
                    <a:pt x="4935" y="21042"/>
                  </a:lnTo>
                  <a:lnTo>
                    <a:pt x="7595" y="21600"/>
                  </a:lnTo>
                  <a:lnTo>
                    <a:pt x="8937" y="21162"/>
                  </a:lnTo>
                  <a:lnTo>
                    <a:pt x="10848" y="18921"/>
                  </a:lnTo>
                  <a:lnTo>
                    <a:pt x="19825" y="18921"/>
                  </a:lnTo>
                  <a:lnTo>
                    <a:pt x="19975" y="18144"/>
                  </a:lnTo>
                  <a:lnTo>
                    <a:pt x="17377" y="14782"/>
                  </a:lnTo>
                  <a:lnTo>
                    <a:pt x="19058" y="14294"/>
                  </a:lnTo>
                  <a:lnTo>
                    <a:pt x="20355" y="13920"/>
                  </a:lnTo>
                  <a:lnTo>
                    <a:pt x="21262" y="12924"/>
                  </a:lnTo>
                  <a:lnTo>
                    <a:pt x="21600" y="10474"/>
                  </a:lnTo>
                  <a:lnTo>
                    <a:pt x="20975" y="9308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19"/>
          <p:cNvGrpSpPr/>
          <p:nvPr/>
        </p:nvGrpSpPr>
        <p:grpSpPr>
          <a:xfrm>
            <a:off x="3908323" y="2354298"/>
            <a:ext cx="61545" cy="67330"/>
            <a:chOff x="0" y="0"/>
            <a:chExt cx="61544" cy="67329"/>
          </a:xfrm>
        </p:grpSpPr>
        <p:sp>
          <p:nvSpPr>
            <p:cNvPr id="1063" name="Google Shape;1063;p19"/>
            <p:cNvSpPr/>
            <p:nvPr/>
          </p:nvSpPr>
          <p:spPr>
            <a:xfrm>
              <a:off x="30771" y="54628"/>
              <a:ext cx="2334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8" y="12894"/>
                  </a:lnTo>
                  <a:lnTo>
                    <a:pt x="5089" y="19022"/>
                  </a:lnTo>
                  <a:lnTo>
                    <a:pt x="8768" y="21415"/>
                  </a:lnTo>
                  <a:lnTo>
                    <a:pt x="9449" y="21600"/>
                  </a:lnTo>
                  <a:lnTo>
                    <a:pt x="12435" y="21600"/>
                  </a:lnTo>
                  <a:lnTo>
                    <a:pt x="14703" y="19022"/>
                  </a:lnTo>
                  <a:lnTo>
                    <a:pt x="21157" y="253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0" y="0"/>
              <a:ext cx="54799" cy="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2" y="0"/>
                  </a:moveTo>
                  <a:lnTo>
                    <a:pt x="3989" y="52"/>
                  </a:lnTo>
                  <a:lnTo>
                    <a:pt x="761" y="1898"/>
                  </a:lnTo>
                  <a:lnTo>
                    <a:pt x="0" y="3454"/>
                  </a:lnTo>
                  <a:lnTo>
                    <a:pt x="4089" y="19733"/>
                  </a:lnTo>
                  <a:lnTo>
                    <a:pt x="5501" y="20908"/>
                  </a:lnTo>
                  <a:lnTo>
                    <a:pt x="9141" y="21600"/>
                  </a:lnTo>
                  <a:lnTo>
                    <a:pt x="10943" y="21122"/>
                  </a:lnTo>
                  <a:lnTo>
                    <a:pt x="12129" y="20018"/>
                  </a:lnTo>
                  <a:lnTo>
                    <a:pt x="21329" y="20018"/>
                  </a:lnTo>
                  <a:lnTo>
                    <a:pt x="21600" y="19671"/>
                  </a:lnTo>
                  <a:lnTo>
                    <a:pt x="16585" y="19671"/>
                  </a:lnTo>
                  <a:lnTo>
                    <a:pt x="16099" y="19597"/>
                  </a:lnTo>
                  <a:lnTo>
                    <a:pt x="15608" y="19531"/>
                  </a:lnTo>
                  <a:lnTo>
                    <a:pt x="15183" y="19308"/>
                  </a:lnTo>
                  <a:lnTo>
                    <a:pt x="14931" y="19014"/>
                  </a:lnTo>
                  <a:lnTo>
                    <a:pt x="8780" y="19014"/>
                  </a:lnTo>
                  <a:lnTo>
                    <a:pt x="7324" y="18738"/>
                  </a:lnTo>
                  <a:lnTo>
                    <a:pt x="6798" y="18295"/>
                  </a:lnTo>
                  <a:lnTo>
                    <a:pt x="3184" y="3923"/>
                  </a:lnTo>
                  <a:lnTo>
                    <a:pt x="3469" y="3344"/>
                  </a:lnTo>
                  <a:lnTo>
                    <a:pt x="4725" y="2621"/>
                  </a:lnTo>
                  <a:lnTo>
                    <a:pt x="5491" y="2608"/>
                  </a:lnTo>
                  <a:lnTo>
                    <a:pt x="11235" y="2608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13930" y="7555"/>
              <a:ext cx="47614" cy="49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10" y="0"/>
                  </a:moveTo>
                  <a:lnTo>
                    <a:pt x="0" y="0"/>
                  </a:lnTo>
                  <a:lnTo>
                    <a:pt x="17625" y="9726"/>
                  </a:lnTo>
                  <a:lnTo>
                    <a:pt x="17999" y="10425"/>
                  </a:lnTo>
                  <a:lnTo>
                    <a:pt x="17792" y="11968"/>
                  </a:lnTo>
                  <a:lnTo>
                    <a:pt x="17239" y="12562"/>
                  </a:lnTo>
                  <a:lnTo>
                    <a:pt x="12290" y="13982"/>
                  </a:lnTo>
                  <a:lnTo>
                    <a:pt x="15660" y="18304"/>
                  </a:lnTo>
                  <a:lnTo>
                    <a:pt x="12768" y="21600"/>
                  </a:lnTo>
                  <a:lnTo>
                    <a:pt x="18540" y="21600"/>
                  </a:lnTo>
                  <a:lnTo>
                    <a:pt x="18829" y="21195"/>
                  </a:lnTo>
                  <a:lnTo>
                    <a:pt x="19353" y="18543"/>
                  </a:lnTo>
                  <a:lnTo>
                    <a:pt x="19025" y="17206"/>
                  </a:lnTo>
                  <a:lnTo>
                    <a:pt x="17809" y="15647"/>
                  </a:lnTo>
                  <a:lnTo>
                    <a:pt x="19733" y="14975"/>
                  </a:lnTo>
                  <a:lnTo>
                    <a:pt x="21070" y="13444"/>
                  </a:lnTo>
                  <a:lnTo>
                    <a:pt x="21600" y="9604"/>
                  </a:lnTo>
                  <a:lnTo>
                    <a:pt x="20592" y="7723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22274" y="44214"/>
              <a:ext cx="1560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3" y="0"/>
                  </a:moveTo>
                  <a:lnTo>
                    <a:pt x="2497" y="2017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7" name="Google Shape;1067;p19"/>
          <p:cNvSpPr txBox="1"/>
          <p:nvPr/>
        </p:nvSpPr>
        <p:spPr>
          <a:xfrm>
            <a:off x="143670" y="3200010"/>
            <a:ext cx="4571996" cy="3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4749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the pop-up menu.</a:t>
            </a:r>
            <a:endParaRPr dirty="0"/>
          </a:p>
        </p:txBody>
      </p:sp>
      <p:sp>
        <p:nvSpPr>
          <p:cNvPr id="1068" name="Google Shape;1068;p19"/>
          <p:cNvSpPr/>
          <p:nvPr/>
        </p:nvSpPr>
        <p:spPr>
          <a:xfrm>
            <a:off x="1648365" y="4060660"/>
            <a:ext cx="560172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9"/>
          <p:cNvSpPr/>
          <p:nvPr/>
        </p:nvSpPr>
        <p:spPr>
          <a:xfrm>
            <a:off x="1648371" y="4060656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19"/>
          <p:cNvSpPr/>
          <p:nvPr/>
        </p:nvSpPr>
        <p:spPr>
          <a:xfrm>
            <a:off x="625627" y="2513293"/>
            <a:ext cx="224803" cy="50482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9"/>
          <p:cNvSpPr/>
          <p:nvPr/>
        </p:nvSpPr>
        <p:spPr>
          <a:xfrm>
            <a:off x="843244" y="4517021"/>
            <a:ext cx="158471" cy="35585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9"/>
          <p:cNvSpPr txBox="1"/>
          <p:nvPr/>
        </p:nvSpPr>
        <p:spPr>
          <a:xfrm>
            <a:off x="143670" y="568108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274954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03B25-A56C-1B4E-B0B7-730E53749342}"/>
              </a:ext>
            </a:extLst>
          </p:cNvPr>
          <p:cNvSpPr txBox="1"/>
          <p:nvPr/>
        </p:nvSpPr>
        <p:spPr>
          <a:xfrm>
            <a:off x="3372606" y="4817008"/>
            <a:ext cx="12638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recording</a:t>
            </a:r>
            <a:r>
              <a:rPr lang="en-US" sz="9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menu.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10C22-0DBB-024A-A3FC-E446580F7A0E}"/>
              </a:ext>
            </a:extLst>
          </p:cNvPr>
          <p:cNvSpPr txBox="1"/>
          <p:nvPr/>
        </p:nvSpPr>
        <p:spPr>
          <a:xfrm>
            <a:off x="2219773" y="4087468"/>
            <a:ext cx="1347019" cy="45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tab.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3CB1F-5E24-BD42-AFF1-486CED79D231}"/>
              </a:ext>
            </a:extLst>
          </p:cNvPr>
          <p:cNvSpPr txBox="1"/>
          <p:nvPr/>
        </p:nvSpPr>
        <p:spPr>
          <a:xfrm>
            <a:off x="1962511" y="1546766"/>
            <a:ext cx="13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77" name="Google Shape;1067;p19">
            <a:extLst>
              <a:ext uri="{FF2B5EF4-FFF2-40B4-BE49-F238E27FC236}">
                <a16:creationId xmlns:a16="http://schemas.microsoft.com/office/drawing/2014/main" id="{8C5689BD-6842-4E44-A204-CC15707AEAB3}"/>
              </a:ext>
            </a:extLst>
          </p:cNvPr>
          <p:cNvSpPr txBox="1"/>
          <p:nvPr/>
        </p:nvSpPr>
        <p:spPr>
          <a:xfrm>
            <a:off x="143669" y="3657784"/>
            <a:ext cx="4572000" cy="3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700"/>
              </a:spcBef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C5B1DC5-751F-459B-A8FE-6B61DC97019C}"/>
              </a:ext>
            </a:extLst>
          </p:cNvPr>
          <p:cNvGrpSpPr/>
          <p:nvPr/>
        </p:nvGrpSpPr>
        <p:grpSpPr>
          <a:xfrm>
            <a:off x="526937" y="1601177"/>
            <a:ext cx="412750" cy="412751"/>
            <a:chOff x="3362829" y="1452757"/>
            <a:chExt cx="412750" cy="412751"/>
          </a:xfrm>
        </p:grpSpPr>
        <p:sp>
          <p:nvSpPr>
            <p:cNvPr id="79" name="object 23">
              <a:extLst>
                <a:ext uri="{FF2B5EF4-FFF2-40B4-BE49-F238E27FC236}">
                  <a16:creationId xmlns:a16="http://schemas.microsoft.com/office/drawing/2014/main" id="{5A7D4761-B86C-436E-B68A-F55CCB6C850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4">
              <a:extLst>
                <a:ext uri="{FF2B5EF4-FFF2-40B4-BE49-F238E27FC236}">
                  <a16:creationId xmlns:a16="http://schemas.microsoft.com/office/drawing/2014/main" id="{C0A270F6-5557-406A-A1CF-E0D288109E2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20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079" name="Google Shape;1079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20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20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20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20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20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20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" name="Google Shape;1091;p20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092" name="Google Shape;1092;p2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1105" name="Google Shape;1105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Glide to a Spot</a:t>
            </a:r>
            <a:endParaRPr sz="2400" dirty="0"/>
          </a:p>
        </p:txBody>
      </p:sp>
      <p:sp>
        <p:nvSpPr>
          <p:cNvPr id="1106" name="Google Shape;1106;p20"/>
          <p:cNvSpPr txBox="1"/>
          <p:nvPr/>
        </p:nvSpPr>
        <p:spPr>
          <a:xfrm>
            <a:off x="852928" y="1465261"/>
            <a:ext cx="3162166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move across the Stage.</a:t>
            </a:r>
            <a:endParaRPr dirty="0"/>
          </a:p>
        </p:txBody>
      </p:sp>
      <p:sp>
        <p:nvSpPr>
          <p:cNvPr id="1107" name="Google Shape;1107;p20"/>
          <p:cNvSpPr/>
          <p:nvPr/>
        </p:nvSpPr>
        <p:spPr>
          <a:xfrm>
            <a:off x="1293019" y="2055545"/>
            <a:ext cx="2273289" cy="17145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20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20"/>
          <p:cNvSpPr/>
          <p:nvPr/>
        </p:nvSpPr>
        <p:spPr>
          <a:xfrm>
            <a:off x="1293019" y="3943519"/>
            <a:ext cx="2273289" cy="17120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20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"/>
          <p:cNvSpPr/>
          <p:nvPr/>
        </p:nvSpPr>
        <p:spPr>
          <a:xfrm>
            <a:off x="0" y="-2023"/>
            <a:ext cx="4859333" cy="113073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21"/>
          <p:cNvSpPr txBox="1"/>
          <p:nvPr/>
        </p:nvSpPr>
        <p:spPr>
          <a:xfrm>
            <a:off x="854868" y="6151214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117" name="Google Shape;1117;p21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21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21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1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21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21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21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21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21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1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1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1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9" name="Google Shape;1129;p21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130" name="Google Shape;1130;p2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2" name="Google Shape;1142;p21"/>
          <p:cNvSpPr/>
          <p:nvPr/>
        </p:nvSpPr>
        <p:spPr>
          <a:xfrm>
            <a:off x="0" y="1128712"/>
            <a:ext cx="4859333" cy="1727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21"/>
          <p:cNvSpPr/>
          <p:nvPr/>
        </p:nvSpPr>
        <p:spPr>
          <a:xfrm>
            <a:off x="0" y="1116012"/>
            <a:ext cx="4859333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21"/>
          <p:cNvSpPr/>
          <p:nvPr/>
        </p:nvSpPr>
        <p:spPr>
          <a:xfrm>
            <a:off x="0" y="2855912"/>
            <a:ext cx="4859333" cy="166747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21"/>
          <p:cNvSpPr/>
          <p:nvPr/>
        </p:nvSpPr>
        <p:spPr>
          <a:xfrm>
            <a:off x="0" y="2843212"/>
            <a:ext cx="4859333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21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147" name="Google Shape;1147;p21"/>
          <p:cNvSpPr/>
          <p:nvPr/>
        </p:nvSpPr>
        <p:spPr>
          <a:xfrm>
            <a:off x="1634776" y="3304997"/>
            <a:ext cx="1589774" cy="9297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8" name="Google Shape;1148;p21"/>
          <p:cNvCxnSpPr/>
          <p:nvPr/>
        </p:nvCxnSpPr>
        <p:spPr>
          <a:xfrm>
            <a:off x="2569369" y="17306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9" name="Google Shape;1149;p21"/>
          <p:cNvSpPr txBox="1"/>
          <p:nvPr/>
        </p:nvSpPr>
        <p:spPr>
          <a:xfrm>
            <a:off x="2817979" y="2369273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152" name="Google Shape;1152;p21"/>
          <p:cNvSpPr/>
          <p:nvPr/>
        </p:nvSpPr>
        <p:spPr>
          <a:xfrm>
            <a:off x="1555788" y="183673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21"/>
          <p:cNvSpPr/>
          <p:nvPr/>
        </p:nvSpPr>
        <p:spPr>
          <a:xfrm>
            <a:off x="1555794" y="1844690"/>
            <a:ext cx="712458" cy="47929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21"/>
          <p:cNvSpPr/>
          <p:nvPr/>
        </p:nvSpPr>
        <p:spPr>
          <a:xfrm>
            <a:off x="1555788" y="183673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21"/>
          <p:cNvSpPr txBox="1"/>
          <p:nvPr/>
        </p:nvSpPr>
        <p:spPr>
          <a:xfrm>
            <a:off x="1697445" y="2372191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156" name="Google Shape;1156;p21"/>
          <p:cNvSpPr txBox="1"/>
          <p:nvPr/>
        </p:nvSpPr>
        <p:spPr>
          <a:xfrm>
            <a:off x="655414" y="2350450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159" name="Google Shape;1159;p21"/>
          <p:cNvSpPr/>
          <p:nvPr/>
        </p:nvSpPr>
        <p:spPr>
          <a:xfrm>
            <a:off x="3765074" y="183201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21"/>
          <p:cNvSpPr/>
          <p:nvPr/>
        </p:nvSpPr>
        <p:spPr>
          <a:xfrm>
            <a:off x="3765074" y="183201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21"/>
          <p:cNvSpPr txBox="1"/>
          <p:nvPr/>
        </p:nvSpPr>
        <p:spPr>
          <a:xfrm>
            <a:off x="4026343" y="2392868"/>
            <a:ext cx="1917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62" name="Google Shape;1162;p21"/>
          <p:cNvSpPr/>
          <p:nvPr/>
        </p:nvSpPr>
        <p:spPr>
          <a:xfrm>
            <a:off x="0" y="5281611"/>
            <a:ext cx="4859333" cy="152241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3" name="Google Shape;1163;p21"/>
          <p:cNvCxnSpPr/>
          <p:nvPr/>
        </p:nvCxnSpPr>
        <p:spPr>
          <a:xfrm>
            <a:off x="143670" y="5293875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4" name="Google Shape;1164;p21"/>
          <p:cNvSpPr/>
          <p:nvPr/>
        </p:nvSpPr>
        <p:spPr>
          <a:xfrm>
            <a:off x="1185107" y="5716509"/>
            <a:ext cx="1194995" cy="6405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1185103" y="5716510"/>
            <a:ext cx="1194995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7" y="0"/>
                </a:moveTo>
                <a:lnTo>
                  <a:pt x="581" y="40"/>
                </a:lnTo>
                <a:lnTo>
                  <a:pt x="172" y="320"/>
                </a:lnTo>
                <a:lnTo>
                  <a:pt x="22" y="1079"/>
                </a:lnTo>
                <a:lnTo>
                  <a:pt x="0" y="2557"/>
                </a:lnTo>
                <a:lnTo>
                  <a:pt x="0" y="19043"/>
                </a:lnTo>
                <a:lnTo>
                  <a:pt x="22" y="20521"/>
                </a:lnTo>
                <a:lnTo>
                  <a:pt x="172" y="21280"/>
                </a:lnTo>
                <a:lnTo>
                  <a:pt x="581" y="21560"/>
                </a:lnTo>
                <a:lnTo>
                  <a:pt x="1377" y="21600"/>
                </a:lnTo>
                <a:lnTo>
                  <a:pt x="20223" y="21600"/>
                </a:lnTo>
                <a:lnTo>
                  <a:pt x="21019" y="21560"/>
                </a:lnTo>
                <a:lnTo>
                  <a:pt x="21428" y="21280"/>
                </a:lnTo>
                <a:lnTo>
                  <a:pt x="21578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78" y="1079"/>
                </a:lnTo>
                <a:lnTo>
                  <a:pt x="21428" y="320"/>
                </a:lnTo>
                <a:lnTo>
                  <a:pt x="21019" y="40"/>
                </a:lnTo>
                <a:lnTo>
                  <a:pt x="20223" y="0"/>
                </a:lnTo>
                <a:lnTo>
                  <a:pt x="1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457994" y="5716509"/>
            <a:ext cx="643739" cy="6437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457994" y="5716510"/>
            <a:ext cx="643739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57" y="0"/>
                </a:moveTo>
                <a:lnTo>
                  <a:pt x="1079" y="40"/>
                </a:lnTo>
                <a:lnTo>
                  <a:pt x="320" y="320"/>
                </a:lnTo>
                <a:lnTo>
                  <a:pt x="40" y="1079"/>
                </a:lnTo>
                <a:lnTo>
                  <a:pt x="0" y="2557"/>
                </a:lnTo>
                <a:lnTo>
                  <a:pt x="0" y="19043"/>
                </a:lnTo>
                <a:lnTo>
                  <a:pt x="40" y="20521"/>
                </a:lnTo>
                <a:lnTo>
                  <a:pt x="320" y="21280"/>
                </a:lnTo>
                <a:lnTo>
                  <a:pt x="1079" y="21560"/>
                </a:lnTo>
                <a:lnTo>
                  <a:pt x="2557" y="21600"/>
                </a:lnTo>
                <a:lnTo>
                  <a:pt x="19043" y="21600"/>
                </a:lnTo>
                <a:lnTo>
                  <a:pt x="20521" y="21560"/>
                </a:lnTo>
                <a:lnTo>
                  <a:pt x="21280" y="21280"/>
                </a:lnTo>
                <a:lnTo>
                  <a:pt x="21560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60" y="1079"/>
                </a:lnTo>
                <a:lnTo>
                  <a:pt x="21280" y="320"/>
                </a:lnTo>
                <a:lnTo>
                  <a:pt x="20521" y="40"/>
                </a:lnTo>
                <a:lnTo>
                  <a:pt x="19043" y="0"/>
                </a:lnTo>
                <a:lnTo>
                  <a:pt x="25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21"/>
          <p:cNvSpPr txBox="1"/>
          <p:nvPr/>
        </p:nvSpPr>
        <p:spPr>
          <a:xfrm>
            <a:off x="2729389" y="5745854"/>
            <a:ext cx="1689735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the numbers for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 update in the blocks palette.</a:t>
            </a:r>
            <a:endParaRPr dirty="0"/>
          </a:p>
        </p:txBody>
      </p:sp>
      <p:sp>
        <p:nvSpPr>
          <p:cNvPr id="1169" name="Google Shape;1169;p21"/>
          <p:cNvSpPr/>
          <p:nvPr/>
        </p:nvSpPr>
        <p:spPr>
          <a:xfrm>
            <a:off x="2053455" y="5827558"/>
            <a:ext cx="429044" cy="410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585" y="0"/>
                </a:lnTo>
                <a:lnTo>
                  <a:pt x="21600" y="21600"/>
                </a:lnTo>
                <a:lnTo>
                  <a:pt x="15539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0" name="Google Shape;1170;p21"/>
          <p:cNvCxnSpPr/>
          <p:nvPr/>
        </p:nvCxnSpPr>
        <p:spPr>
          <a:xfrm>
            <a:off x="2486780" y="5976327"/>
            <a:ext cx="2143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/>
          <p:nvPr/>
        </p:nvSpPr>
        <p:spPr>
          <a:xfrm>
            <a:off x="3979069" y="1874400"/>
            <a:ext cx="292317" cy="4994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21"/>
          <p:cNvSpPr/>
          <p:nvPr/>
        </p:nvSpPr>
        <p:spPr>
          <a:xfrm>
            <a:off x="678651" y="34290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678651" y="34290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21"/>
          <p:cNvSpPr txBox="1"/>
          <p:nvPr/>
        </p:nvSpPr>
        <p:spPr>
          <a:xfrm>
            <a:off x="847282" y="3781518"/>
            <a:ext cx="1504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75" name="Google Shape;1175;p21"/>
          <p:cNvSpPr/>
          <p:nvPr/>
        </p:nvSpPr>
        <p:spPr>
          <a:xfrm>
            <a:off x="836625" y="3457615"/>
            <a:ext cx="187306" cy="3200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21"/>
          <p:cNvSpPr txBox="1">
            <a:spLocks noGrp="1"/>
          </p:cNvSpPr>
          <p:nvPr>
            <p:ph type="title"/>
          </p:nvPr>
        </p:nvSpPr>
        <p:spPr>
          <a:xfrm>
            <a:off x="359569" y="434128"/>
            <a:ext cx="4226989" cy="58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Glide to a Spot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177" name="Google Shape;1177;p21"/>
          <p:cNvSpPr/>
          <p:nvPr/>
        </p:nvSpPr>
        <p:spPr>
          <a:xfrm>
            <a:off x="0" y="4523384"/>
            <a:ext cx="4859333" cy="77005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0" y="5280735"/>
            <a:ext cx="4859333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0" y="4510683"/>
            <a:ext cx="4859333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21"/>
          <p:cNvSpPr txBox="1"/>
          <p:nvPr/>
        </p:nvSpPr>
        <p:spPr>
          <a:xfrm>
            <a:off x="1340435" y="4960580"/>
            <a:ext cx="1446200" cy="24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181" name="Google Shape;1181;p21"/>
          <p:cNvSpPr/>
          <p:nvPr/>
        </p:nvSpPr>
        <p:spPr>
          <a:xfrm>
            <a:off x="3003459" y="4878388"/>
            <a:ext cx="469386" cy="26517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21"/>
          <p:cNvSpPr/>
          <p:nvPr/>
        </p:nvSpPr>
        <p:spPr>
          <a:xfrm>
            <a:off x="3003460" y="48783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3" name="Google Shape;1183;p21"/>
          <p:cNvCxnSpPr/>
          <p:nvPr/>
        </p:nvCxnSpPr>
        <p:spPr>
          <a:xfrm>
            <a:off x="2795805" y="50109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21"/>
          <p:cNvSpPr txBox="1"/>
          <p:nvPr/>
        </p:nvSpPr>
        <p:spPr>
          <a:xfrm>
            <a:off x="125890" y="2969019"/>
            <a:ext cx="4589781" cy="26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85" name="Google Shape;1185;p21"/>
          <p:cNvSpPr txBox="1"/>
          <p:nvPr/>
        </p:nvSpPr>
        <p:spPr>
          <a:xfrm>
            <a:off x="143669" y="4586585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1186" name="Google Shape;1186;p21"/>
          <p:cNvSpPr txBox="1"/>
          <p:nvPr/>
        </p:nvSpPr>
        <p:spPr>
          <a:xfrm>
            <a:off x="143669" y="5368900"/>
            <a:ext cx="455422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189B29-8FB4-4287-9ABB-66C625FEBC6D}"/>
              </a:ext>
            </a:extLst>
          </p:cNvPr>
          <p:cNvGrpSpPr/>
          <p:nvPr/>
        </p:nvGrpSpPr>
        <p:grpSpPr>
          <a:xfrm>
            <a:off x="2877987" y="1851844"/>
            <a:ext cx="412750" cy="412751"/>
            <a:chOff x="3362829" y="1452757"/>
            <a:chExt cx="412750" cy="412751"/>
          </a:xfrm>
        </p:grpSpPr>
        <p:sp>
          <p:nvSpPr>
            <p:cNvPr id="75" name="object 23">
              <a:extLst>
                <a:ext uri="{FF2B5EF4-FFF2-40B4-BE49-F238E27FC236}">
                  <a16:creationId xmlns:a16="http://schemas.microsoft.com/office/drawing/2014/main" id="{F5C065D6-0D2A-4198-81EA-D52DF983998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4">
              <a:extLst>
                <a:ext uri="{FF2B5EF4-FFF2-40B4-BE49-F238E27FC236}">
                  <a16:creationId xmlns:a16="http://schemas.microsoft.com/office/drawing/2014/main" id="{ACF199D2-D59A-4E3B-A72E-13C0B7C6016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6BF1BB-D797-4FC7-8092-9A800EE1EC7D}"/>
              </a:ext>
            </a:extLst>
          </p:cNvPr>
          <p:cNvGrpSpPr/>
          <p:nvPr/>
        </p:nvGrpSpPr>
        <p:grpSpPr>
          <a:xfrm>
            <a:off x="713133" y="1831399"/>
            <a:ext cx="418434" cy="412750"/>
            <a:chOff x="1082678" y="1476917"/>
            <a:chExt cx="418434" cy="412750"/>
          </a:xfrm>
        </p:grpSpPr>
        <p:sp>
          <p:nvSpPr>
            <p:cNvPr id="78" name="object 26">
              <a:extLst>
                <a:ext uri="{FF2B5EF4-FFF2-40B4-BE49-F238E27FC236}">
                  <a16:creationId xmlns:a16="http://schemas.microsoft.com/office/drawing/2014/main" id="{988B81BD-A078-4D34-B0FE-BE93D741E91D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27">
              <a:extLst>
                <a:ext uri="{FF2B5EF4-FFF2-40B4-BE49-F238E27FC236}">
                  <a16:creationId xmlns:a16="http://schemas.microsoft.com/office/drawing/2014/main" id="{2EE9E23D-A60E-4925-A25F-ABBCD8D3455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"/>
          <p:cNvSpPr txBox="1"/>
          <p:nvPr/>
        </p:nvSpPr>
        <p:spPr>
          <a:xfrm>
            <a:off x="842169" y="6129337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192" name="Google Shape;1192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1199" name="Google Shape;1199;p22"/>
          <p:cNvSpPr txBox="1"/>
          <p:nvPr/>
        </p:nvSpPr>
        <p:spPr>
          <a:xfrm>
            <a:off x="785013" y="1465262"/>
            <a:ext cx="328930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enter the scene.</a:t>
            </a:r>
            <a:endParaRPr dirty="0"/>
          </a:p>
        </p:txBody>
      </p:sp>
      <p:sp>
        <p:nvSpPr>
          <p:cNvPr id="1200" name="Google Shape;1200;p22"/>
          <p:cNvSpPr/>
          <p:nvPr/>
        </p:nvSpPr>
        <p:spPr>
          <a:xfrm>
            <a:off x="1293019" y="2053311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22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22"/>
          <p:cNvSpPr/>
          <p:nvPr/>
        </p:nvSpPr>
        <p:spPr>
          <a:xfrm>
            <a:off x="1293019" y="3940010"/>
            <a:ext cx="2273289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22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22"/>
          <p:cNvSpPr txBox="1">
            <a:spLocks noGrp="1"/>
          </p:cNvSpPr>
          <p:nvPr>
            <p:ph type="title" idx="4294967295"/>
          </p:nvPr>
        </p:nvSpPr>
        <p:spPr>
          <a:xfrm>
            <a:off x="143669" y="643495"/>
            <a:ext cx="4572000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lnSpc>
                <a:spcPct val="116666"/>
              </a:lnSpc>
              <a:buSzPts val="2400"/>
            </a:pPr>
            <a:r>
              <a:rPr lang="en-US" sz="2400" dirty="0"/>
              <a:t>Walk onto the Stage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23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23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23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23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23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23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23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217" name="Google Shape;1217;p2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9" name="Google Shape;1229;p23"/>
          <p:cNvSpPr txBox="1"/>
          <p:nvPr/>
        </p:nvSpPr>
        <p:spPr>
          <a:xfrm>
            <a:off x="854868" y="6075014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230" name="Google Shape;1230;p23"/>
          <p:cNvSpPr/>
          <p:nvPr/>
        </p:nvSpPr>
        <p:spPr>
          <a:xfrm>
            <a:off x="2277270" y="59928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23"/>
          <p:cNvSpPr/>
          <p:nvPr/>
        </p:nvSpPr>
        <p:spPr>
          <a:xfrm>
            <a:off x="3309433" y="60154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23"/>
          <p:cNvSpPr/>
          <p:nvPr/>
        </p:nvSpPr>
        <p:spPr>
          <a:xfrm>
            <a:off x="0" y="1128713"/>
            <a:ext cx="4859338" cy="17621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23"/>
          <p:cNvCxnSpPr/>
          <p:nvPr/>
        </p:nvCxnSpPr>
        <p:spPr>
          <a:xfrm>
            <a:off x="2442369" y="16544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5" name="Google Shape;1235;p23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23"/>
          <p:cNvSpPr/>
          <p:nvPr/>
        </p:nvSpPr>
        <p:spPr>
          <a:xfrm>
            <a:off x="1555794" y="1768491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23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23"/>
          <p:cNvSpPr txBox="1"/>
          <p:nvPr/>
        </p:nvSpPr>
        <p:spPr>
          <a:xfrm>
            <a:off x="1697445" y="2295991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239" name="Google Shape;1239;p23"/>
          <p:cNvSpPr txBox="1"/>
          <p:nvPr/>
        </p:nvSpPr>
        <p:spPr>
          <a:xfrm>
            <a:off x="655414" y="2270557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242" name="Google Shape;1242;p23"/>
          <p:cNvSpPr/>
          <p:nvPr/>
        </p:nvSpPr>
        <p:spPr>
          <a:xfrm>
            <a:off x="0" y="2890836"/>
            <a:ext cx="4859338" cy="2117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23"/>
          <p:cNvSpPr/>
          <p:nvPr/>
        </p:nvSpPr>
        <p:spPr>
          <a:xfrm>
            <a:off x="0" y="2878137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23"/>
          <p:cNvSpPr txBox="1"/>
          <p:nvPr/>
        </p:nvSpPr>
        <p:spPr>
          <a:xfrm>
            <a:off x="143670" y="3008334"/>
            <a:ext cx="4572000" cy="3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245" name="Google Shape;1245;p23"/>
          <p:cNvSpPr txBox="1"/>
          <p:nvPr/>
        </p:nvSpPr>
        <p:spPr>
          <a:xfrm>
            <a:off x="143671" y="1237320"/>
            <a:ext cx="457199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246" name="Google Shape;1246;p23"/>
          <p:cNvSpPr/>
          <p:nvPr/>
        </p:nvSpPr>
        <p:spPr>
          <a:xfrm>
            <a:off x="1616833" y="3331731"/>
            <a:ext cx="1524061" cy="1346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23"/>
          <p:cNvSpPr txBox="1"/>
          <p:nvPr/>
        </p:nvSpPr>
        <p:spPr>
          <a:xfrm>
            <a:off x="2564902" y="2270557"/>
            <a:ext cx="104983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250" name="Google Shape;1250;p23"/>
          <p:cNvSpPr/>
          <p:nvPr/>
        </p:nvSpPr>
        <p:spPr>
          <a:xfrm>
            <a:off x="3765074" y="1755813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23"/>
          <p:cNvSpPr/>
          <p:nvPr/>
        </p:nvSpPr>
        <p:spPr>
          <a:xfrm>
            <a:off x="3765074" y="1755813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3"/>
          <p:cNvSpPr txBox="1"/>
          <p:nvPr/>
        </p:nvSpPr>
        <p:spPr>
          <a:xfrm>
            <a:off x="3955657" y="2291268"/>
            <a:ext cx="3327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53" name="Google Shape;1253;p23"/>
          <p:cNvSpPr/>
          <p:nvPr/>
        </p:nvSpPr>
        <p:spPr>
          <a:xfrm>
            <a:off x="2137818" y="3824491"/>
            <a:ext cx="607734" cy="139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23"/>
          <p:cNvSpPr/>
          <p:nvPr/>
        </p:nvSpPr>
        <p:spPr>
          <a:xfrm>
            <a:off x="0" y="5008766"/>
            <a:ext cx="4859338" cy="179525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23"/>
          <p:cNvSpPr/>
          <p:nvPr/>
        </p:nvSpPr>
        <p:spPr>
          <a:xfrm>
            <a:off x="0" y="499606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23"/>
          <p:cNvSpPr txBox="1"/>
          <p:nvPr/>
        </p:nvSpPr>
        <p:spPr>
          <a:xfrm>
            <a:off x="143669" y="5117171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1257" name="Google Shape;1257;p23"/>
          <p:cNvSpPr/>
          <p:nvPr/>
        </p:nvSpPr>
        <p:spPr>
          <a:xfrm>
            <a:off x="381794" y="5774777"/>
            <a:ext cx="1731986" cy="51330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23"/>
          <p:cNvSpPr/>
          <p:nvPr/>
        </p:nvSpPr>
        <p:spPr>
          <a:xfrm>
            <a:off x="381793" y="5774776"/>
            <a:ext cx="1731988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" y="0"/>
                </a:moveTo>
                <a:lnTo>
                  <a:pt x="401" y="50"/>
                </a:lnTo>
                <a:lnTo>
                  <a:pt x="119" y="401"/>
                </a:lnTo>
                <a:lnTo>
                  <a:pt x="15" y="1353"/>
                </a:lnTo>
                <a:lnTo>
                  <a:pt x="0" y="3206"/>
                </a:lnTo>
                <a:lnTo>
                  <a:pt x="0" y="18394"/>
                </a:lnTo>
                <a:lnTo>
                  <a:pt x="15" y="20247"/>
                </a:lnTo>
                <a:lnTo>
                  <a:pt x="119" y="21199"/>
                </a:lnTo>
                <a:lnTo>
                  <a:pt x="401" y="21550"/>
                </a:lnTo>
                <a:lnTo>
                  <a:pt x="950" y="21600"/>
                </a:lnTo>
                <a:lnTo>
                  <a:pt x="20650" y="21600"/>
                </a:lnTo>
                <a:lnTo>
                  <a:pt x="21199" y="21550"/>
                </a:lnTo>
                <a:lnTo>
                  <a:pt x="21481" y="21199"/>
                </a:lnTo>
                <a:lnTo>
                  <a:pt x="21585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5" y="1353"/>
                </a:lnTo>
                <a:lnTo>
                  <a:pt x="21481" y="401"/>
                </a:lnTo>
                <a:lnTo>
                  <a:pt x="21199" y="50"/>
                </a:lnTo>
                <a:lnTo>
                  <a:pt x="20650" y="0"/>
                </a:lnTo>
                <a:lnTo>
                  <a:pt x="9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23"/>
          <p:cNvSpPr txBox="1"/>
          <p:nvPr/>
        </p:nvSpPr>
        <p:spPr>
          <a:xfrm>
            <a:off x="398897" y="5383415"/>
            <a:ext cx="18789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the size of a sprite by typing a smaller or larger number.</a:t>
            </a:r>
            <a:endParaRPr dirty="0"/>
          </a:p>
        </p:txBody>
      </p:sp>
      <p:cxnSp>
        <p:nvCxnSpPr>
          <p:cNvPr id="1260" name="Google Shape;1260;p23"/>
          <p:cNvCxnSpPr/>
          <p:nvPr/>
        </p:nvCxnSpPr>
        <p:spPr>
          <a:xfrm rot="10800000" flipH="1">
            <a:off x="1517921" y="5729490"/>
            <a:ext cx="1" cy="3952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1" name="Google Shape;1261;p23"/>
          <p:cNvSpPr/>
          <p:nvPr/>
        </p:nvSpPr>
        <p:spPr>
          <a:xfrm>
            <a:off x="2374740" y="6069190"/>
            <a:ext cx="590932" cy="2188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23"/>
          <p:cNvSpPr/>
          <p:nvPr/>
        </p:nvSpPr>
        <p:spPr>
          <a:xfrm>
            <a:off x="2374740" y="6069191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23"/>
          <p:cNvSpPr/>
          <p:nvPr/>
        </p:nvSpPr>
        <p:spPr>
          <a:xfrm>
            <a:off x="3114389" y="6069190"/>
            <a:ext cx="590932" cy="2188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23"/>
          <p:cNvSpPr/>
          <p:nvPr/>
        </p:nvSpPr>
        <p:spPr>
          <a:xfrm>
            <a:off x="3114389" y="6069191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23"/>
          <p:cNvSpPr/>
          <p:nvPr/>
        </p:nvSpPr>
        <p:spPr>
          <a:xfrm>
            <a:off x="3851573" y="6069190"/>
            <a:ext cx="590931" cy="218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23"/>
          <p:cNvSpPr/>
          <p:nvPr/>
        </p:nvSpPr>
        <p:spPr>
          <a:xfrm>
            <a:off x="3851572" y="6069191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23"/>
          <p:cNvSpPr/>
          <p:nvPr/>
        </p:nvSpPr>
        <p:spPr>
          <a:xfrm>
            <a:off x="3199230" y="5684670"/>
            <a:ext cx="420518" cy="3441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23"/>
          <p:cNvSpPr/>
          <p:nvPr/>
        </p:nvSpPr>
        <p:spPr>
          <a:xfrm>
            <a:off x="3791799" y="5511950"/>
            <a:ext cx="630916" cy="51689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23"/>
          <p:cNvSpPr/>
          <p:nvPr/>
        </p:nvSpPr>
        <p:spPr>
          <a:xfrm>
            <a:off x="2564903" y="5857391"/>
            <a:ext cx="210297" cy="1714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23"/>
          <p:cNvSpPr/>
          <p:nvPr/>
        </p:nvSpPr>
        <p:spPr>
          <a:xfrm>
            <a:off x="670617" y="3457615"/>
            <a:ext cx="506451" cy="50645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23"/>
          <p:cNvSpPr txBox="1"/>
          <p:nvPr/>
        </p:nvSpPr>
        <p:spPr>
          <a:xfrm>
            <a:off x="796043" y="3819618"/>
            <a:ext cx="2559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72" name="Google Shape;1272;p23"/>
          <p:cNvSpPr txBox="1">
            <a:spLocks noGrp="1"/>
          </p:cNvSpPr>
          <p:nvPr>
            <p:ph type="title"/>
          </p:nvPr>
        </p:nvSpPr>
        <p:spPr>
          <a:xfrm>
            <a:off x="359569" y="464003"/>
            <a:ext cx="4226989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2500"/>
              </a:lnSpc>
              <a:buSzPts val="2400"/>
            </a:pPr>
            <a:r>
              <a:rPr lang="en-US" sz="2400" dirty="0"/>
              <a:t>Walk onto the Stage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273" name="Google Shape;1273;p23"/>
          <p:cNvSpPr txBox="1"/>
          <p:nvPr/>
        </p:nvSpPr>
        <p:spPr>
          <a:xfrm>
            <a:off x="1956094" y="4697226"/>
            <a:ext cx="2630463" cy="17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this number to glide faster or slower.</a:t>
            </a:r>
            <a:endParaRPr dirty="0"/>
          </a:p>
        </p:txBody>
      </p:sp>
      <p:sp>
        <p:nvSpPr>
          <p:cNvPr id="1274" name="Google Shape;1274;p23"/>
          <p:cNvSpPr txBox="1"/>
          <p:nvPr/>
        </p:nvSpPr>
        <p:spPr>
          <a:xfrm>
            <a:off x="2772569" y="3710621"/>
            <a:ext cx="1841487" cy="5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-240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place your sprite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at the left edge of the Stage.</a:t>
            </a:r>
            <a:endParaRPr dirty="0"/>
          </a:p>
        </p:txBody>
      </p:sp>
      <p:cxnSp>
        <p:nvCxnSpPr>
          <p:cNvPr id="1275" name="Google Shape;1275;p23"/>
          <p:cNvCxnSpPr/>
          <p:nvPr/>
        </p:nvCxnSpPr>
        <p:spPr>
          <a:xfrm>
            <a:off x="2003458" y="4557536"/>
            <a:ext cx="1" cy="158484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6" name="Google Shape;1276;p23"/>
          <p:cNvSpPr/>
          <p:nvPr/>
        </p:nvSpPr>
        <p:spPr>
          <a:xfrm>
            <a:off x="3803883" y="1821131"/>
            <a:ext cx="591270" cy="47581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90AC1B8-9575-493B-B5C8-A38779102D68}"/>
              </a:ext>
            </a:extLst>
          </p:cNvPr>
          <p:cNvGrpSpPr/>
          <p:nvPr/>
        </p:nvGrpSpPr>
        <p:grpSpPr>
          <a:xfrm>
            <a:off x="2883444" y="1761424"/>
            <a:ext cx="412750" cy="412751"/>
            <a:chOff x="3362829" y="1452757"/>
            <a:chExt cx="412750" cy="412751"/>
          </a:xfrm>
        </p:grpSpPr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E3225853-C5A7-482B-AE23-0DCAE115FBC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B0317A2E-B3DC-4C71-AEAB-BED1CB6EB77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07E8DA-7720-4DE5-A3A1-F535A686F643}"/>
              </a:ext>
            </a:extLst>
          </p:cNvPr>
          <p:cNvGrpSpPr/>
          <p:nvPr/>
        </p:nvGrpSpPr>
        <p:grpSpPr>
          <a:xfrm>
            <a:off x="720112" y="1755073"/>
            <a:ext cx="418434" cy="412750"/>
            <a:chOff x="1082678" y="1476917"/>
            <a:chExt cx="418434" cy="412750"/>
          </a:xfrm>
        </p:grpSpPr>
        <p:sp>
          <p:nvSpPr>
            <p:cNvPr id="74" name="object 26">
              <a:extLst>
                <a:ext uri="{FF2B5EF4-FFF2-40B4-BE49-F238E27FC236}">
                  <a16:creationId xmlns:a16="http://schemas.microsoft.com/office/drawing/2014/main" id="{CF9091FD-FE0A-41AE-AA5C-C40A212AA1B6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7">
              <a:extLst>
                <a:ext uri="{FF2B5EF4-FFF2-40B4-BE49-F238E27FC236}">
                  <a16:creationId xmlns:a16="http://schemas.microsoft.com/office/drawing/2014/main" id="{099307F1-1027-4EC5-AC12-E5ACDFCDDAA2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24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283" name="Google Shape;1283;p2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2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2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2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2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4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dirty="0"/>
          </a:p>
        </p:txBody>
      </p:sp>
      <p:sp>
        <p:nvSpPr>
          <p:cNvPr id="1290" name="Google Shape;1290;p24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4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4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24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24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4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6" name="Google Shape;1296;p24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297" name="Google Shape;1297;p2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9" name="Google Shape;1309;p24"/>
          <p:cNvSpPr txBox="1">
            <a:spLocks noGrp="1"/>
          </p:cNvSpPr>
          <p:nvPr>
            <p:ph type="title"/>
          </p:nvPr>
        </p:nvSpPr>
        <p:spPr>
          <a:xfrm>
            <a:off x="143669" y="580697"/>
            <a:ext cx="4572000" cy="8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Respond to a Character</a:t>
            </a:r>
            <a:endParaRPr sz="2400" dirty="0"/>
          </a:p>
        </p:txBody>
      </p:sp>
      <p:sp>
        <p:nvSpPr>
          <p:cNvPr id="1310" name="Google Shape;1310;p24"/>
          <p:cNvSpPr txBox="1"/>
          <p:nvPr/>
        </p:nvSpPr>
        <p:spPr>
          <a:xfrm>
            <a:off x="785013" y="1368743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" marR="5080" indent="-9525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a conversation so that</a:t>
            </a:r>
            <a:b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one character talks after another.</a:t>
            </a:r>
            <a:endParaRPr dirty="0"/>
          </a:p>
        </p:txBody>
      </p:sp>
      <p:sp>
        <p:nvSpPr>
          <p:cNvPr id="1311" name="Google Shape;1311;p24"/>
          <p:cNvSpPr/>
          <p:nvPr/>
        </p:nvSpPr>
        <p:spPr>
          <a:xfrm>
            <a:off x="1293019" y="2056816"/>
            <a:ext cx="2273289" cy="17120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4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24"/>
          <p:cNvSpPr/>
          <p:nvPr/>
        </p:nvSpPr>
        <p:spPr>
          <a:xfrm>
            <a:off x="1293019" y="3944789"/>
            <a:ext cx="2273289" cy="170950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4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5"/>
          <p:cNvSpPr/>
          <p:nvPr/>
        </p:nvSpPr>
        <p:spPr>
          <a:xfrm>
            <a:off x="0" y="-3828"/>
            <a:ext cx="4859338" cy="1122266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5"/>
          <p:cNvSpPr txBox="1"/>
          <p:nvPr/>
        </p:nvSpPr>
        <p:spPr>
          <a:xfrm>
            <a:off x="854868" y="6151214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321" name="Google Shape;1321;p25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25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25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5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5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5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5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5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9" name="Google Shape;1329;p25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330" name="Google Shape;1330;p2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2" name="Google Shape;1342;p25"/>
          <p:cNvSpPr/>
          <p:nvPr/>
        </p:nvSpPr>
        <p:spPr>
          <a:xfrm>
            <a:off x="0" y="1128712"/>
            <a:ext cx="4859338" cy="15783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5"/>
          <p:cNvSpPr/>
          <p:nvPr/>
        </p:nvSpPr>
        <p:spPr>
          <a:xfrm>
            <a:off x="0" y="2707068"/>
            <a:ext cx="4859338" cy="271424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25"/>
          <p:cNvSpPr/>
          <p:nvPr/>
        </p:nvSpPr>
        <p:spPr>
          <a:xfrm>
            <a:off x="0" y="269436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6" name="Google Shape;1346;p25"/>
          <p:cNvCxnSpPr/>
          <p:nvPr/>
        </p:nvCxnSpPr>
        <p:spPr>
          <a:xfrm>
            <a:off x="1985169" y="15655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7" name="Google Shape;1347;p25"/>
          <p:cNvCxnSpPr/>
          <p:nvPr/>
        </p:nvCxnSpPr>
        <p:spPr>
          <a:xfrm>
            <a:off x="561214" y="4494523"/>
            <a:ext cx="37369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8" name="Google Shape;1348;p25"/>
          <p:cNvSpPr txBox="1"/>
          <p:nvPr/>
        </p:nvSpPr>
        <p:spPr>
          <a:xfrm>
            <a:off x="143669" y="2824819"/>
            <a:ext cx="4571999" cy="22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349" name="Google Shape;1349;p25"/>
          <p:cNvSpPr/>
          <p:nvPr/>
        </p:nvSpPr>
        <p:spPr>
          <a:xfrm>
            <a:off x="1414889" y="3387813"/>
            <a:ext cx="2148941" cy="9875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25"/>
          <p:cNvSpPr txBox="1"/>
          <p:nvPr/>
        </p:nvSpPr>
        <p:spPr>
          <a:xfrm>
            <a:off x="135096" y="1237320"/>
            <a:ext cx="458057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351" name="Google Shape;1351;p25"/>
          <p:cNvSpPr/>
          <p:nvPr/>
        </p:nvSpPr>
        <p:spPr>
          <a:xfrm>
            <a:off x="1414889" y="4587804"/>
            <a:ext cx="1629993" cy="6652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25"/>
          <p:cNvSpPr txBox="1"/>
          <p:nvPr/>
        </p:nvSpPr>
        <p:spPr>
          <a:xfrm>
            <a:off x="2117679" y="2156257"/>
            <a:ext cx="6311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1113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characters.</a:t>
            </a:r>
            <a:endParaRPr dirty="0"/>
          </a:p>
        </p:txBody>
      </p:sp>
      <p:sp>
        <p:nvSpPr>
          <p:cNvPr id="1355" name="Google Shape;1355;p25"/>
          <p:cNvSpPr/>
          <p:nvPr/>
        </p:nvSpPr>
        <p:spPr>
          <a:xfrm>
            <a:off x="1073188" y="16462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25"/>
          <p:cNvSpPr/>
          <p:nvPr/>
        </p:nvSpPr>
        <p:spPr>
          <a:xfrm>
            <a:off x="1073194" y="1654191"/>
            <a:ext cx="712458" cy="479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25"/>
          <p:cNvSpPr/>
          <p:nvPr/>
        </p:nvSpPr>
        <p:spPr>
          <a:xfrm>
            <a:off x="1073188" y="16462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25"/>
          <p:cNvSpPr txBox="1"/>
          <p:nvPr/>
        </p:nvSpPr>
        <p:spPr>
          <a:xfrm>
            <a:off x="1214845" y="2181691"/>
            <a:ext cx="4292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359" name="Google Shape;1359;p25"/>
          <p:cNvSpPr txBox="1"/>
          <p:nvPr/>
        </p:nvSpPr>
        <p:spPr>
          <a:xfrm>
            <a:off x="421060" y="2159950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362" name="Google Shape;1362;p25"/>
          <p:cNvSpPr/>
          <p:nvPr/>
        </p:nvSpPr>
        <p:spPr>
          <a:xfrm>
            <a:off x="2898677" y="16462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5"/>
          <p:cNvSpPr/>
          <p:nvPr/>
        </p:nvSpPr>
        <p:spPr>
          <a:xfrm>
            <a:off x="2898677" y="16462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25"/>
          <p:cNvSpPr txBox="1"/>
          <p:nvPr/>
        </p:nvSpPr>
        <p:spPr>
          <a:xfrm>
            <a:off x="3102520" y="2181691"/>
            <a:ext cx="3060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cxnSp>
        <p:nvCxnSpPr>
          <p:cNvPr id="1365" name="Google Shape;1365;p25"/>
          <p:cNvCxnSpPr/>
          <p:nvPr/>
        </p:nvCxnSpPr>
        <p:spPr>
          <a:xfrm>
            <a:off x="2542858" y="4168775"/>
            <a:ext cx="5943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7" name="Google Shape;1367;p25"/>
          <p:cNvSpPr/>
          <p:nvPr/>
        </p:nvSpPr>
        <p:spPr>
          <a:xfrm>
            <a:off x="0" y="5421311"/>
            <a:ext cx="4859338" cy="138271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25"/>
          <p:cNvSpPr/>
          <p:nvPr/>
        </p:nvSpPr>
        <p:spPr>
          <a:xfrm>
            <a:off x="0" y="54086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25"/>
          <p:cNvSpPr txBox="1"/>
          <p:nvPr/>
        </p:nvSpPr>
        <p:spPr>
          <a:xfrm>
            <a:off x="2249218" y="5536271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1370" name="Google Shape;1370;p25"/>
          <p:cNvSpPr txBox="1"/>
          <p:nvPr/>
        </p:nvSpPr>
        <p:spPr>
          <a:xfrm>
            <a:off x="2506034" y="5795972"/>
            <a:ext cx="1623081" cy="62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click the menu to add a new message.</a:t>
            </a:r>
            <a:endParaRPr dirty="0"/>
          </a:p>
        </p:txBody>
      </p:sp>
      <p:sp>
        <p:nvSpPr>
          <p:cNvPr id="1371" name="Google Shape;1371;p25"/>
          <p:cNvSpPr/>
          <p:nvPr/>
        </p:nvSpPr>
        <p:spPr>
          <a:xfrm>
            <a:off x="883411" y="5802465"/>
            <a:ext cx="1328148" cy="57134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25"/>
          <p:cNvSpPr/>
          <p:nvPr/>
        </p:nvSpPr>
        <p:spPr>
          <a:xfrm>
            <a:off x="1818016" y="6153121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3" name="Google Shape;1373;p25"/>
          <p:cNvCxnSpPr/>
          <p:nvPr/>
        </p:nvCxnSpPr>
        <p:spPr>
          <a:xfrm>
            <a:off x="1795273" y="5898833"/>
            <a:ext cx="6705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4" name="Google Shape;1374;p25"/>
          <p:cNvSpPr txBox="1">
            <a:spLocks noGrp="1"/>
          </p:cNvSpPr>
          <p:nvPr>
            <p:ph type="title"/>
          </p:nvPr>
        </p:nvSpPr>
        <p:spPr>
          <a:xfrm>
            <a:off x="359568" y="482125"/>
            <a:ext cx="4308574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Respond to a Character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375" name="Google Shape;1375;p25"/>
          <p:cNvSpPr/>
          <p:nvPr/>
        </p:nvSpPr>
        <p:spPr>
          <a:xfrm>
            <a:off x="3755549" y="1636710"/>
            <a:ext cx="731521" cy="7315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5"/>
          <p:cNvSpPr txBox="1"/>
          <p:nvPr/>
        </p:nvSpPr>
        <p:spPr>
          <a:xfrm>
            <a:off x="3932082" y="2181691"/>
            <a:ext cx="3784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77" name="Google Shape;1377;p25"/>
          <p:cNvSpPr txBox="1"/>
          <p:nvPr/>
        </p:nvSpPr>
        <p:spPr>
          <a:xfrm>
            <a:off x="3163449" y="4105185"/>
            <a:ext cx="116268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 dirty="0"/>
          </a:p>
        </p:txBody>
      </p:sp>
      <p:sp>
        <p:nvSpPr>
          <p:cNvPr id="1378" name="Google Shape;1378;p25"/>
          <p:cNvSpPr/>
          <p:nvPr/>
        </p:nvSpPr>
        <p:spPr>
          <a:xfrm>
            <a:off x="3155512" y="1700906"/>
            <a:ext cx="199311" cy="4881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5"/>
          <p:cNvSpPr/>
          <p:nvPr/>
        </p:nvSpPr>
        <p:spPr>
          <a:xfrm>
            <a:off x="612013" y="4665492"/>
            <a:ext cx="509893" cy="50989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5"/>
          <p:cNvSpPr txBox="1"/>
          <p:nvPr/>
        </p:nvSpPr>
        <p:spPr>
          <a:xfrm>
            <a:off x="721863" y="5040163"/>
            <a:ext cx="2901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81" name="Google Shape;1381;p25"/>
          <p:cNvSpPr/>
          <p:nvPr/>
        </p:nvSpPr>
        <p:spPr>
          <a:xfrm>
            <a:off x="612014" y="3626667"/>
            <a:ext cx="502336" cy="50989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745680" y="4001336"/>
            <a:ext cx="2362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2A98A4-9DAA-864E-AEDA-6B7BEED7ACC7}"/>
              </a:ext>
            </a:extLst>
          </p:cNvPr>
          <p:cNvSpPr/>
          <p:nvPr/>
        </p:nvSpPr>
        <p:spPr>
          <a:xfrm>
            <a:off x="3155126" y="4807959"/>
            <a:ext cx="1513016" cy="52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character</a:t>
            </a:r>
            <a:endParaRPr lang="en-US" sz="900" dirty="0"/>
          </a:p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to do when it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receives the broadcast.</a:t>
            </a:r>
            <a:endParaRPr lang="en-US" sz="900" dirty="0"/>
          </a:p>
        </p:txBody>
      </p:sp>
      <p:cxnSp>
        <p:nvCxnSpPr>
          <p:cNvPr id="66" name="Google Shape;1365;p25">
            <a:extLst>
              <a:ext uri="{FF2B5EF4-FFF2-40B4-BE49-F238E27FC236}">
                <a16:creationId xmlns:a16="http://schemas.microsoft.com/office/drawing/2014/main" id="{49F9A4B9-7DA4-354C-BB05-1939E1980910}"/>
              </a:ext>
            </a:extLst>
          </p:cNvPr>
          <p:cNvCxnSpPr>
            <a:cxnSpLocks/>
          </p:cNvCxnSpPr>
          <p:nvPr/>
        </p:nvCxnSpPr>
        <p:spPr>
          <a:xfrm>
            <a:off x="3002403" y="5072101"/>
            <a:ext cx="21553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1348;p25">
            <a:extLst>
              <a:ext uri="{FF2B5EF4-FFF2-40B4-BE49-F238E27FC236}">
                <a16:creationId xmlns:a16="http://schemas.microsoft.com/office/drawing/2014/main" id="{8996ACDF-501C-4B32-A0DB-0D04551EFF51}"/>
              </a:ext>
            </a:extLst>
          </p:cNvPr>
          <p:cNvSpPr txBox="1"/>
          <p:nvPr/>
        </p:nvSpPr>
        <p:spPr>
          <a:xfrm>
            <a:off x="146901" y="3069058"/>
            <a:ext cx="4571999" cy="4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357BEA1-58AE-40A5-B808-1724BF09C598}"/>
              </a:ext>
            </a:extLst>
          </p:cNvPr>
          <p:cNvGrpSpPr/>
          <p:nvPr/>
        </p:nvGrpSpPr>
        <p:grpSpPr>
          <a:xfrm>
            <a:off x="2257326" y="1668433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5F08DDD8-992C-4E87-A379-62E852F1D1B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3ABD5ACA-7D57-4052-827B-8ED69D8189D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6AB88A9-C983-4DE7-B32C-AEF355401C9F}"/>
              </a:ext>
            </a:extLst>
          </p:cNvPr>
          <p:cNvGrpSpPr/>
          <p:nvPr/>
        </p:nvGrpSpPr>
        <p:grpSpPr>
          <a:xfrm>
            <a:off x="478859" y="1671421"/>
            <a:ext cx="418434" cy="412750"/>
            <a:chOff x="1082678" y="1476917"/>
            <a:chExt cx="418434" cy="412750"/>
          </a:xfrm>
        </p:grpSpPr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DE03C748-48F9-4B1C-B087-84E19602FF98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EA049529-8A2E-4D67-A1F6-8D0EB48EB947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26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26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6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26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6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6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4" name="Google Shape;1394;p26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395" name="Google Shape;1395;p2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7" name="Google Shape;1407;p26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408" name="Google Shape;1408;p2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2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2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dirty="0"/>
          </a:p>
        </p:txBody>
      </p:sp>
      <p:sp>
        <p:nvSpPr>
          <p:cNvPr id="1415" name="Google Shape;1415;p26"/>
          <p:cNvSpPr txBox="1">
            <a:spLocks noGrp="1"/>
          </p:cNvSpPr>
          <p:nvPr>
            <p:ph type="title"/>
          </p:nvPr>
        </p:nvSpPr>
        <p:spPr>
          <a:xfrm>
            <a:off x="143670" y="634068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sz="2400" dirty="0"/>
              <a:t>Add a Scene</a:t>
            </a:r>
            <a:endParaRPr sz="2400" dirty="0"/>
          </a:p>
        </p:txBody>
      </p:sp>
      <p:sp>
        <p:nvSpPr>
          <p:cNvPr id="1416" name="Google Shape;1416;p26"/>
          <p:cNvSpPr txBox="1"/>
          <p:nvPr/>
        </p:nvSpPr>
        <p:spPr>
          <a:xfrm>
            <a:off x="785013" y="1330643"/>
            <a:ext cx="3289300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284479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multiple scenes with</a:t>
            </a:r>
            <a:b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different backdrops and characters.</a:t>
            </a:r>
            <a:endParaRPr dirty="0"/>
          </a:p>
        </p:txBody>
      </p:sp>
      <p:sp>
        <p:nvSpPr>
          <p:cNvPr id="1417" name="Google Shape;1417;p26"/>
          <p:cNvSpPr/>
          <p:nvPr/>
        </p:nvSpPr>
        <p:spPr>
          <a:xfrm>
            <a:off x="1293019" y="2053311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26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26"/>
          <p:cNvSpPr/>
          <p:nvPr/>
        </p:nvSpPr>
        <p:spPr>
          <a:xfrm>
            <a:off x="1293019" y="3940010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26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0" y="5962584"/>
            <a:ext cx="4859338" cy="82997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p9"/>
          <p:cNvGrpSpPr/>
          <p:nvPr/>
        </p:nvGrpSpPr>
        <p:grpSpPr>
          <a:xfrm>
            <a:off x="1772616" y="2655446"/>
            <a:ext cx="373992" cy="399455"/>
            <a:chOff x="0" y="0"/>
            <a:chExt cx="373991" cy="399454"/>
          </a:xfrm>
        </p:grpSpPr>
        <p:sp>
          <p:nvSpPr>
            <p:cNvPr id="314" name="Google Shape;314;p9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9"/>
          <p:cNvGrpSpPr/>
          <p:nvPr/>
        </p:nvGrpSpPr>
        <p:grpSpPr>
          <a:xfrm>
            <a:off x="1118940" y="5113154"/>
            <a:ext cx="373623" cy="398554"/>
            <a:chOff x="0" y="0"/>
            <a:chExt cx="373622" cy="398553"/>
          </a:xfrm>
        </p:grpSpPr>
        <p:sp>
          <p:nvSpPr>
            <p:cNvPr id="318" name="Google Shape;318;p9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9"/>
          <p:cNvGrpSpPr/>
          <p:nvPr/>
        </p:nvGrpSpPr>
        <p:grpSpPr>
          <a:xfrm>
            <a:off x="3289275" y="4717878"/>
            <a:ext cx="372983" cy="399228"/>
            <a:chOff x="0" y="0"/>
            <a:chExt cx="372981" cy="399227"/>
          </a:xfrm>
        </p:grpSpPr>
        <p:sp>
          <p:nvSpPr>
            <p:cNvPr id="322" name="Google Shape;322;p9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3411490" y="2855637"/>
            <a:ext cx="374094" cy="399728"/>
            <a:chOff x="0" y="0"/>
            <a:chExt cx="374092" cy="399727"/>
          </a:xfrm>
        </p:grpSpPr>
        <p:sp>
          <p:nvSpPr>
            <p:cNvPr id="326" name="Google Shape;326;p9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999590" y="329072"/>
            <a:ext cx="374017" cy="400408"/>
            <a:chOff x="0" y="0"/>
            <a:chExt cx="374015" cy="400407"/>
          </a:xfrm>
        </p:grpSpPr>
        <p:sp>
          <p:nvSpPr>
            <p:cNvPr id="330" name="Google Shape;330;p9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4117929" y="4621488"/>
            <a:ext cx="480392" cy="582323"/>
            <a:chOff x="0" y="0"/>
            <a:chExt cx="480390" cy="582322"/>
          </a:xfrm>
        </p:grpSpPr>
        <p:sp>
          <p:nvSpPr>
            <p:cNvPr id="334" name="Google Shape;334;p9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1760056" y="4727040"/>
            <a:ext cx="481537" cy="585892"/>
            <a:chOff x="0" y="0"/>
            <a:chExt cx="481535" cy="585891"/>
          </a:xfrm>
        </p:grpSpPr>
        <p:sp>
          <p:nvSpPr>
            <p:cNvPr id="340" name="Google Shape;340;p9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1625915" y="1742632"/>
            <a:ext cx="382665" cy="658447"/>
            <a:chOff x="0" y="0"/>
            <a:chExt cx="382664" cy="65844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213800" y="1516390"/>
            <a:ext cx="383044" cy="656301"/>
            <a:chOff x="0" y="0"/>
            <a:chExt cx="383043" cy="656299"/>
          </a:xfrm>
        </p:grpSpPr>
        <p:sp>
          <p:nvSpPr>
            <p:cNvPr id="351" name="Google Shape;351;p9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9"/>
          <p:cNvGrpSpPr/>
          <p:nvPr/>
        </p:nvGrpSpPr>
        <p:grpSpPr>
          <a:xfrm>
            <a:off x="143668" y="1343153"/>
            <a:ext cx="345652" cy="614807"/>
            <a:chOff x="0" y="0"/>
            <a:chExt cx="345650" cy="614806"/>
          </a:xfrm>
        </p:grpSpPr>
        <p:sp>
          <p:nvSpPr>
            <p:cNvPr id="356" name="Google Shape;356;p9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9"/>
          <p:cNvGrpSpPr/>
          <p:nvPr/>
        </p:nvGrpSpPr>
        <p:grpSpPr>
          <a:xfrm>
            <a:off x="146640" y="4399917"/>
            <a:ext cx="462258" cy="577726"/>
            <a:chOff x="-1" y="-1"/>
            <a:chExt cx="462256" cy="577725"/>
          </a:xfrm>
        </p:grpSpPr>
        <p:sp>
          <p:nvSpPr>
            <p:cNvPr id="362" name="Google Shape;362;p9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9"/>
          <p:cNvGrpSpPr/>
          <p:nvPr/>
        </p:nvGrpSpPr>
        <p:grpSpPr>
          <a:xfrm>
            <a:off x="4010606" y="3922861"/>
            <a:ext cx="436031" cy="430863"/>
            <a:chOff x="0" y="0"/>
            <a:chExt cx="436029" cy="430862"/>
          </a:xfrm>
        </p:grpSpPr>
        <p:sp>
          <p:nvSpPr>
            <p:cNvPr id="368" name="Google Shape;368;p9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9"/>
          <p:cNvGrpSpPr/>
          <p:nvPr/>
        </p:nvGrpSpPr>
        <p:grpSpPr>
          <a:xfrm>
            <a:off x="3252132" y="1302866"/>
            <a:ext cx="438863" cy="432946"/>
            <a:chOff x="0" y="0"/>
            <a:chExt cx="438861" cy="432944"/>
          </a:xfrm>
        </p:grpSpPr>
        <p:sp>
          <p:nvSpPr>
            <p:cNvPr id="372" name="Google Shape;372;p9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1327781" y="1077856"/>
            <a:ext cx="438838" cy="432246"/>
            <a:chOff x="0" y="0"/>
            <a:chExt cx="438837" cy="432245"/>
          </a:xfrm>
        </p:grpSpPr>
        <p:sp>
          <p:nvSpPr>
            <p:cNvPr id="375" name="Google Shape;375;p9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1740908" y="4024535"/>
            <a:ext cx="438278" cy="431751"/>
            <a:chOff x="0" y="0"/>
            <a:chExt cx="438277" cy="431749"/>
          </a:xfrm>
        </p:grpSpPr>
        <p:sp>
          <p:nvSpPr>
            <p:cNvPr id="378" name="Google Shape;378;p9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9"/>
          <p:cNvGrpSpPr/>
          <p:nvPr/>
        </p:nvGrpSpPr>
        <p:grpSpPr>
          <a:xfrm>
            <a:off x="143668" y="3702669"/>
            <a:ext cx="315686" cy="425833"/>
            <a:chOff x="0" y="0"/>
            <a:chExt cx="315684" cy="425831"/>
          </a:xfrm>
        </p:grpSpPr>
        <p:sp>
          <p:nvSpPr>
            <p:cNvPr id="381" name="Google Shape;381;p9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9"/>
          <p:cNvGrpSpPr/>
          <p:nvPr/>
        </p:nvGrpSpPr>
        <p:grpSpPr>
          <a:xfrm>
            <a:off x="3257079" y="5958205"/>
            <a:ext cx="474573" cy="461968"/>
            <a:chOff x="0" y="0"/>
            <a:chExt cx="474572" cy="461967"/>
          </a:xfrm>
        </p:grpSpPr>
        <p:sp>
          <p:nvSpPr>
            <p:cNvPr id="384" name="Google Shape;384;p9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9"/>
          <p:cNvGrpSpPr/>
          <p:nvPr/>
        </p:nvGrpSpPr>
        <p:grpSpPr>
          <a:xfrm>
            <a:off x="986970" y="6059140"/>
            <a:ext cx="474954" cy="462696"/>
            <a:chOff x="0" y="0"/>
            <a:chExt cx="474953" cy="462695"/>
          </a:xfrm>
        </p:grpSpPr>
        <p:sp>
          <p:nvSpPr>
            <p:cNvPr id="388" name="Google Shape;388;p9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9"/>
          <p:cNvGrpSpPr/>
          <p:nvPr/>
        </p:nvGrpSpPr>
        <p:grpSpPr>
          <a:xfrm>
            <a:off x="3169131" y="3698009"/>
            <a:ext cx="474810" cy="461964"/>
            <a:chOff x="0" y="0"/>
            <a:chExt cx="474809" cy="461963"/>
          </a:xfrm>
        </p:grpSpPr>
        <p:sp>
          <p:nvSpPr>
            <p:cNvPr id="392" name="Google Shape;392;p9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9"/>
          <p:cNvGrpSpPr/>
          <p:nvPr/>
        </p:nvGrpSpPr>
        <p:grpSpPr>
          <a:xfrm>
            <a:off x="2532959" y="4249243"/>
            <a:ext cx="308024" cy="440471"/>
            <a:chOff x="0" y="0"/>
            <a:chExt cx="308023" cy="440469"/>
          </a:xfrm>
        </p:grpSpPr>
        <p:sp>
          <p:nvSpPr>
            <p:cNvPr id="396" name="Google Shape;396;p9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9"/>
          <p:cNvSpPr/>
          <p:nvPr/>
        </p:nvSpPr>
        <p:spPr>
          <a:xfrm>
            <a:off x="4241257" y="5673186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9"/>
          <p:cNvGrpSpPr/>
          <p:nvPr/>
        </p:nvGrpSpPr>
        <p:grpSpPr>
          <a:xfrm>
            <a:off x="3493399" y="6034705"/>
            <a:ext cx="131562" cy="39676"/>
            <a:chOff x="0" y="0"/>
            <a:chExt cx="131560" cy="39674"/>
          </a:xfrm>
        </p:grpSpPr>
        <p:sp>
          <p:nvSpPr>
            <p:cNvPr id="401" name="Google Shape;401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9"/>
          <p:cNvGrpSpPr/>
          <p:nvPr/>
        </p:nvGrpSpPr>
        <p:grpSpPr>
          <a:xfrm>
            <a:off x="3405889" y="3774453"/>
            <a:ext cx="131359" cy="40209"/>
            <a:chOff x="0" y="0"/>
            <a:chExt cx="131357" cy="40207"/>
          </a:xfrm>
        </p:grpSpPr>
        <p:sp>
          <p:nvSpPr>
            <p:cNvPr id="404" name="Google Shape;404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9"/>
          <p:cNvGrpSpPr/>
          <p:nvPr/>
        </p:nvGrpSpPr>
        <p:grpSpPr>
          <a:xfrm>
            <a:off x="3493399" y="6034705"/>
            <a:ext cx="131562" cy="39676"/>
            <a:chOff x="0" y="0"/>
            <a:chExt cx="131560" cy="39674"/>
          </a:xfrm>
        </p:grpSpPr>
        <p:sp>
          <p:nvSpPr>
            <p:cNvPr id="407" name="Google Shape;407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9"/>
          <p:cNvGrpSpPr/>
          <p:nvPr/>
        </p:nvGrpSpPr>
        <p:grpSpPr>
          <a:xfrm>
            <a:off x="614299" y="1765398"/>
            <a:ext cx="473795" cy="462000"/>
            <a:chOff x="0" y="0"/>
            <a:chExt cx="473793" cy="461999"/>
          </a:xfrm>
        </p:grpSpPr>
        <p:sp>
          <p:nvSpPr>
            <p:cNvPr id="410" name="Google Shape;410;p9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852295" y="1842302"/>
            <a:ext cx="130735" cy="39751"/>
            <a:chOff x="0" y="0"/>
            <a:chExt cx="130734" cy="39749"/>
          </a:xfrm>
        </p:grpSpPr>
        <p:sp>
          <p:nvSpPr>
            <p:cNvPr id="414" name="Google Shape;414;p9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9"/>
          <p:cNvGrpSpPr/>
          <p:nvPr/>
        </p:nvGrpSpPr>
        <p:grpSpPr>
          <a:xfrm>
            <a:off x="1222400" y="6136238"/>
            <a:ext cx="131459" cy="39982"/>
            <a:chOff x="0" y="0"/>
            <a:chExt cx="131457" cy="39981"/>
          </a:xfrm>
        </p:grpSpPr>
        <p:sp>
          <p:nvSpPr>
            <p:cNvPr id="417" name="Google Shape;417;p9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9"/>
          <p:cNvGrpSpPr/>
          <p:nvPr/>
        </p:nvGrpSpPr>
        <p:grpSpPr>
          <a:xfrm>
            <a:off x="1186985" y="3320414"/>
            <a:ext cx="474603" cy="461868"/>
            <a:chOff x="0" y="0"/>
            <a:chExt cx="474601" cy="461867"/>
          </a:xfrm>
        </p:grpSpPr>
        <p:sp>
          <p:nvSpPr>
            <p:cNvPr id="420" name="Google Shape;420;p9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9"/>
          <p:cNvGrpSpPr/>
          <p:nvPr/>
        </p:nvGrpSpPr>
        <p:grpSpPr>
          <a:xfrm>
            <a:off x="1424988" y="3396935"/>
            <a:ext cx="129413" cy="39814"/>
            <a:chOff x="0" y="0"/>
            <a:chExt cx="129412" cy="39813"/>
          </a:xfrm>
        </p:grpSpPr>
        <p:sp>
          <p:nvSpPr>
            <p:cNvPr id="424" name="Google Shape;424;p9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9"/>
          <p:cNvGrpSpPr/>
          <p:nvPr/>
        </p:nvGrpSpPr>
        <p:grpSpPr>
          <a:xfrm>
            <a:off x="3369225" y="1941726"/>
            <a:ext cx="474250" cy="462313"/>
            <a:chOff x="0" y="0"/>
            <a:chExt cx="474248" cy="462311"/>
          </a:xfrm>
        </p:grpSpPr>
        <p:sp>
          <p:nvSpPr>
            <p:cNvPr id="427" name="Google Shape;427;p9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9"/>
          <p:cNvGrpSpPr/>
          <p:nvPr/>
        </p:nvGrpSpPr>
        <p:grpSpPr>
          <a:xfrm>
            <a:off x="3607482" y="2018641"/>
            <a:ext cx="129111" cy="39532"/>
            <a:chOff x="0" y="0"/>
            <a:chExt cx="129109" cy="39530"/>
          </a:xfrm>
        </p:grpSpPr>
        <p:sp>
          <p:nvSpPr>
            <p:cNvPr id="431" name="Google Shape;431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9"/>
          <p:cNvGrpSpPr/>
          <p:nvPr/>
        </p:nvGrpSpPr>
        <p:grpSpPr>
          <a:xfrm>
            <a:off x="3607482" y="2018641"/>
            <a:ext cx="129111" cy="39532"/>
            <a:chOff x="0" y="0"/>
            <a:chExt cx="129109" cy="39530"/>
          </a:xfrm>
        </p:grpSpPr>
        <p:sp>
          <p:nvSpPr>
            <p:cNvPr id="434" name="Google Shape;434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9"/>
          <p:cNvGrpSpPr/>
          <p:nvPr/>
        </p:nvGrpSpPr>
        <p:grpSpPr>
          <a:xfrm>
            <a:off x="3405889" y="3774453"/>
            <a:ext cx="131359" cy="40209"/>
            <a:chOff x="0" y="0"/>
            <a:chExt cx="131357" cy="40207"/>
          </a:xfrm>
        </p:grpSpPr>
        <p:sp>
          <p:nvSpPr>
            <p:cNvPr id="437" name="Google Shape;437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9"/>
          <p:cNvGrpSpPr/>
          <p:nvPr/>
        </p:nvGrpSpPr>
        <p:grpSpPr>
          <a:xfrm>
            <a:off x="2759724" y="2597688"/>
            <a:ext cx="454002" cy="954332"/>
            <a:chOff x="-1" y="-1"/>
            <a:chExt cx="454001" cy="954330"/>
          </a:xfrm>
        </p:grpSpPr>
        <p:sp>
          <p:nvSpPr>
            <p:cNvPr id="440" name="Google Shape;440;p9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9"/>
          <p:cNvGrpSpPr/>
          <p:nvPr/>
        </p:nvGrpSpPr>
        <p:grpSpPr>
          <a:xfrm>
            <a:off x="2706542" y="4971536"/>
            <a:ext cx="454002" cy="954342"/>
            <a:chOff x="-1" y="-1"/>
            <a:chExt cx="454001" cy="954341"/>
          </a:xfrm>
        </p:grpSpPr>
        <p:sp>
          <p:nvSpPr>
            <p:cNvPr id="449" name="Google Shape;449;p9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9"/>
          <p:cNvGrpSpPr/>
          <p:nvPr/>
        </p:nvGrpSpPr>
        <p:grpSpPr>
          <a:xfrm>
            <a:off x="363857" y="272008"/>
            <a:ext cx="453990" cy="954345"/>
            <a:chOff x="-1" y="-1"/>
            <a:chExt cx="453988" cy="954343"/>
          </a:xfrm>
        </p:grpSpPr>
        <p:sp>
          <p:nvSpPr>
            <p:cNvPr id="458" name="Google Shape;458;p9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9"/>
          <p:cNvGrpSpPr/>
          <p:nvPr/>
        </p:nvGrpSpPr>
        <p:grpSpPr>
          <a:xfrm>
            <a:off x="2371814" y="542219"/>
            <a:ext cx="454002" cy="954331"/>
            <a:chOff x="-1" y="-1"/>
            <a:chExt cx="454001" cy="954330"/>
          </a:xfrm>
        </p:grpSpPr>
        <p:sp>
          <p:nvSpPr>
            <p:cNvPr id="466" name="Google Shape;466;p9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9"/>
          <p:cNvGrpSpPr/>
          <p:nvPr/>
        </p:nvGrpSpPr>
        <p:grpSpPr>
          <a:xfrm>
            <a:off x="4515550" y="766806"/>
            <a:ext cx="203623" cy="358442"/>
            <a:chOff x="0" y="0"/>
            <a:chExt cx="203622" cy="358440"/>
          </a:xfrm>
        </p:grpSpPr>
        <p:sp>
          <p:nvSpPr>
            <p:cNvPr id="475" name="Google Shape;475;p9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9"/>
          <p:cNvGrpSpPr/>
          <p:nvPr/>
        </p:nvGrpSpPr>
        <p:grpSpPr>
          <a:xfrm>
            <a:off x="2320023" y="1750825"/>
            <a:ext cx="355284" cy="843728"/>
            <a:chOff x="0" y="0"/>
            <a:chExt cx="355283" cy="843726"/>
          </a:xfrm>
        </p:grpSpPr>
        <p:sp>
          <p:nvSpPr>
            <p:cNvPr id="482" name="Google Shape;482;p9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9"/>
          <p:cNvGrpSpPr/>
          <p:nvPr/>
        </p:nvGrpSpPr>
        <p:grpSpPr>
          <a:xfrm>
            <a:off x="2223800" y="5498839"/>
            <a:ext cx="355271" cy="843728"/>
            <a:chOff x="0" y="0"/>
            <a:chExt cx="355270" cy="843726"/>
          </a:xfrm>
        </p:grpSpPr>
        <p:sp>
          <p:nvSpPr>
            <p:cNvPr id="486" name="Google Shape;486;p9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9"/>
          <p:cNvGrpSpPr/>
          <p:nvPr/>
        </p:nvGrpSpPr>
        <p:grpSpPr>
          <a:xfrm>
            <a:off x="2171215" y="3275807"/>
            <a:ext cx="355284" cy="843715"/>
            <a:chOff x="0" y="0"/>
            <a:chExt cx="355283" cy="843713"/>
          </a:xfrm>
        </p:grpSpPr>
        <p:sp>
          <p:nvSpPr>
            <p:cNvPr id="490" name="Google Shape;490;p9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9"/>
          <p:cNvGrpSpPr/>
          <p:nvPr/>
        </p:nvGrpSpPr>
        <p:grpSpPr>
          <a:xfrm>
            <a:off x="3961982" y="5180125"/>
            <a:ext cx="355284" cy="843728"/>
            <a:chOff x="0" y="0"/>
            <a:chExt cx="355283" cy="843726"/>
          </a:xfrm>
        </p:grpSpPr>
        <p:sp>
          <p:nvSpPr>
            <p:cNvPr id="494" name="Google Shape;494;p9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9"/>
          <p:cNvGrpSpPr/>
          <p:nvPr/>
        </p:nvGrpSpPr>
        <p:grpSpPr>
          <a:xfrm>
            <a:off x="331004" y="5407137"/>
            <a:ext cx="355285" cy="843727"/>
            <a:chOff x="0" y="0"/>
            <a:chExt cx="355283" cy="843726"/>
          </a:xfrm>
        </p:grpSpPr>
        <p:sp>
          <p:nvSpPr>
            <p:cNvPr id="498" name="Google Shape;498;p9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9"/>
          <p:cNvGrpSpPr/>
          <p:nvPr/>
        </p:nvGrpSpPr>
        <p:grpSpPr>
          <a:xfrm>
            <a:off x="4227714" y="2853946"/>
            <a:ext cx="355297" cy="843728"/>
            <a:chOff x="0" y="0"/>
            <a:chExt cx="355296" cy="843726"/>
          </a:xfrm>
        </p:grpSpPr>
        <p:sp>
          <p:nvSpPr>
            <p:cNvPr id="502" name="Google Shape;502;p9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9"/>
          <p:cNvGrpSpPr/>
          <p:nvPr/>
        </p:nvGrpSpPr>
        <p:grpSpPr>
          <a:xfrm>
            <a:off x="740021" y="3827314"/>
            <a:ext cx="355284" cy="843727"/>
            <a:chOff x="0" y="0"/>
            <a:chExt cx="355283" cy="843726"/>
          </a:xfrm>
        </p:grpSpPr>
        <p:sp>
          <p:nvSpPr>
            <p:cNvPr id="506" name="Google Shape;506;p9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9"/>
          <p:cNvGrpSpPr/>
          <p:nvPr/>
        </p:nvGrpSpPr>
        <p:grpSpPr>
          <a:xfrm>
            <a:off x="1790277" y="201612"/>
            <a:ext cx="343090" cy="615127"/>
            <a:chOff x="0" y="0"/>
            <a:chExt cx="343089" cy="615125"/>
          </a:xfrm>
        </p:grpSpPr>
        <p:sp>
          <p:nvSpPr>
            <p:cNvPr id="510" name="Google Shape;510;p9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9"/>
          <p:cNvGrpSpPr/>
          <p:nvPr/>
        </p:nvGrpSpPr>
        <p:grpSpPr>
          <a:xfrm>
            <a:off x="1917964" y="6283474"/>
            <a:ext cx="364467" cy="318940"/>
            <a:chOff x="0" y="0"/>
            <a:chExt cx="364466" cy="318938"/>
          </a:xfrm>
        </p:grpSpPr>
        <p:sp>
          <p:nvSpPr>
            <p:cNvPr id="514" name="Google Shape;514;p9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9"/>
          <p:cNvGrpSpPr/>
          <p:nvPr/>
        </p:nvGrpSpPr>
        <p:grpSpPr>
          <a:xfrm>
            <a:off x="2956805" y="202796"/>
            <a:ext cx="838442" cy="623572"/>
            <a:chOff x="0" y="0"/>
            <a:chExt cx="838441" cy="623570"/>
          </a:xfrm>
        </p:grpSpPr>
        <p:sp>
          <p:nvSpPr>
            <p:cNvPr id="520" name="Google Shape;520;p9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9"/>
          <p:cNvGrpSpPr/>
          <p:nvPr/>
        </p:nvGrpSpPr>
        <p:grpSpPr>
          <a:xfrm>
            <a:off x="4096357" y="273085"/>
            <a:ext cx="382665" cy="658434"/>
            <a:chOff x="0" y="0"/>
            <a:chExt cx="382664" cy="658432"/>
          </a:xfrm>
        </p:grpSpPr>
        <p:sp>
          <p:nvSpPr>
            <p:cNvPr id="526" name="Google Shape;526;p9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9"/>
          <p:cNvGrpSpPr/>
          <p:nvPr/>
        </p:nvGrpSpPr>
        <p:grpSpPr>
          <a:xfrm>
            <a:off x="321648" y="2519687"/>
            <a:ext cx="838456" cy="657863"/>
            <a:chOff x="0" y="0"/>
            <a:chExt cx="838454" cy="657861"/>
          </a:xfrm>
        </p:grpSpPr>
        <p:sp>
          <p:nvSpPr>
            <p:cNvPr id="531" name="Google Shape;531;p9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9"/>
          <p:cNvGrpSpPr/>
          <p:nvPr/>
        </p:nvGrpSpPr>
        <p:grpSpPr>
          <a:xfrm>
            <a:off x="4069283" y="6192589"/>
            <a:ext cx="328215" cy="412283"/>
            <a:chOff x="0" y="0"/>
            <a:chExt cx="328213" cy="412282"/>
          </a:xfrm>
        </p:grpSpPr>
        <p:sp>
          <p:nvSpPr>
            <p:cNvPr id="537" name="Google Shape;537;p9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232369" y="6249785"/>
            <a:ext cx="266702" cy="352628"/>
            <a:chOff x="0" y="0"/>
            <a:chExt cx="266701" cy="352627"/>
          </a:xfrm>
        </p:grpSpPr>
        <p:sp>
          <p:nvSpPr>
            <p:cNvPr id="542" name="Google Shape;542;p9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9"/>
          <p:cNvSpPr txBox="1">
            <a:spLocks noGrp="1"/>
          </p:cNvSpPr>
          <p:nvPr>
            <p:ph type="body" idx="1"/>
          </p:nvPr>
        </p:nvSpPr>
        <p:spPr>
          <a:xfrm>
            <a:off x="737613" y="1899234"/>
            <a:ext cx="3596604" cy="40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indent="0">
              <a:lnSpc>
                <a:spcPct val="104200"/>
              </a:lnSpc>
              <a:buSzPts val="1600"/>
            </a:pPr>
            <a:r>
              <a:rPr lang="en-US" dirty="0"/>
              <a:t>Start with the first card, and then try the other cards in any order:</a:t>
            </a:r>
            <a:endParaRPr dirty="0"/>
          </a:p>
          <a:p>
            <a:pPr marL="234950" indent="-140970">
              <a:spcBef>
                <a:spcPts val="13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Start a Story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Start a Conversation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Switch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Backdrops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Click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Character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Add Your Voice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Glide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 Spot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Walk onto the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Stage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Respond to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Character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Add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52" name="Google Shape;552;p9"/>
          <p:cNvSpPr txBox="1">
            <a:spLocks noGrp="1"/>
          </p:cNvSpPr>
          <p:nvPr>
            <p:ph type="title"/>
          </p:nvPr>
        </p:nvSpPr>
        <p:spPr>
          <a:xfrm>
            <a:off x="143669" y="1066527"/>
            <a:ext cx="4572000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Create a Story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553" name="Google Shape;553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55" name="Google Shape;555;p9"/>
          <p:cNvSpPr txBox="1"/>
          <p:nvPr/>
        </p:nvSpPr>
        <p:spPr>
          <a:xfrm>
            <a:off x="2801000" y="6138862"/>
            <a:ext cx="1461380" cy="2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27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7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27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7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7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7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2" name="Google Shape;1432;p27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433" name="Google Shape;1433;p2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5" name="Google Shape;1445;p27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7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27"/>
          <p:cNvSpPr/>
          <p:nvPr/>
        </p:nvSpPr>
        <p:spPr>
          <a:xfrm>
            <a:off x="0" y="1128711"/>
            <a:ext cx="4859338" cy="23728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8" name="Google Shape;1448;p27"/>
          <p:cNvCxnSpPr/>
          <p:nvPr/>
        </p:nvCxnSpPr>
        <p:spPr>
          <a:xfrm>
            <a:off x="143670" y="3491643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9" name="Google Shape;1449;p2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27"/>
          <p:cNvSpPr/>
          <p:nvPr/>
        </p:nvSpPr>
        <p:spPr>
          <a:xfrm>
            <a:off x="0" y="3494467"/>
            <a:ext cx="4859338" cy="19687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27"/>
          <p:cNvSpPr/>
          <p:nvPr/>
        </p:nvSpPr>
        <p:spPr>
          <a:xfrm>
            <a:off x="0" y="348176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27"/>
          <p:cNvSpPr txBox="1"/>
          <p:nvPr/>
        </p:nvSpPr>
        <p:spPr>
          <a:xfrm>
            <a:off x="143670" y="3612221"/>
            <a:ext cx="458296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453" name="Google Shape;1453;p27"/>
          <p:cNvSpPr txBox="1"/>
          <p:nvPr/>
        </p:nvSpPr>
        <p:spPr>
          <a:xfrm>
            <a:off x="135098" y="1237320"/>
            <a:ext cx="458296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454" name="Google Shape;1454;p27"/>
          <p:cNvSpPr txBox="1">
            <a:spLocks noGrp="1"/>
          </p:cNvSpPr>
          <p:nvPr>
            <p:ph type="title"/>
          </p:nvPr>
        </p:nvSpPr>
        <p:spPr>
          <a:xfrm>
            <a:off x="359569" y="387263"/>
            <a:ext cx="3314364" cy="624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Add a Scene</a:t>
            </a:r>
            <a:endParaRPr sz="2400"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55" name="Google Shape;1455;p27"/>
          <p:cNvSpPr/>
          <p:nvPr/>
        </p:nvSpPr>
        <p:spPr>
          <a:xfrm>
            <a:off x="1143885" y="4024312"/>
            <a:ext cx="1457126" cy="12831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27"/>
          <p:cNvSpPr/>
          <p:nvPr/>
        </p:nvSpPr>
        <p:spPr>
          <a:xfrm>
            <a:off x="2896940" y="4031959"/>
            <a:ext cx="1580058" cy="8229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27"/>
          <p:cNvSpPr txBox="1"/>
          <p:nvPr/>
        </p:nvSpPr>
        <p:spPr>
          <a:xfrm>
            <a:off x="697406" y="2120696"/>
            <a:ext cx="1630629" cy="22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 dirty="0"/>
          </a:p>
        </p:txBody>
      </p:sp>
      <p:sp>
        <p:nvSpPr>
          <p:cNvPr id="1460" name="Google Shape;1460;p27"/>
          <p:cNvSpPr/>
          <p:nvPr/>
        </p:nvSpPr>
        <p:spPr>
          <a:xfrm>
            <a:off x="372269" y="4137659"/>
            <a:ext cx="515010" cy="5150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7"/>
          <p:cNvSpPr txBox="1"/>
          <p:nvPr/>
        </p:nvSpPr>
        <p:spPr>
          <a:xfrm>
            <a:off x="562149" y="4515846"/>
            <a:ext cx="1352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/>
          </a:p>
        </p:txBody>
      </p:sp>
      <p:sp>
        <p:nvSpPr>
          <p:cNvPr id="1462" name="Google Shape;1462;p27"/>
          <p:cNvSpPr txBox="1"/>
          <p:nvPr/>
        </p:nvSpPr>
        <p:spPr>
          <a:xfrm>
            <a:off x="2896941" y="4882254"/>
            <a:ext cx="1582721" cy="49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018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name from the menu.</a:t>
            </a:r>
            <a:endParaRPr dirty="0"/>
          </a:p>
        </p:txBody>
      </p:sp>
      <p:cxnSp>
        <p:nvCxnSpPr>
          <p:cNvPr id="1463" name="Google Shape;1463;p27"/>
          <p:cNvCxnSpPr/>
          <p:nvPr/>
        </p:nvCxnSpPr>
        <p:spPr>
          <a:xfrm rot="10800000" flipH="1">
            <a:off x="4154329" y="4311332"/>
            <a:ext cx="1" cy="5816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4" name="Google Shape;1464;p27"/>
          <p:cNvSpPr/>
          <p:nvPr/>
        </p:nvSpPr>
        <p:spPr>
          <a:xfrm>
            <a:off x="1615574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7"/>
          <p:cNvSpPr/>
          <p:nvPr/>
        </p:nvSpPr>
        <p:spPr>
          <a:xfrm>
            <a:off x="1615572" y="2468131"/>
            <a:ext cx="712470" cy="53333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27"/>
          <p:cNvSpPr/>
          <p:nvPr/>
        </p:nvSpPr>
        <p:spPr>
          <a:xfrm>
            <a:off x="1615574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27"/>
          <p:cNvSpPr txBox="1"/>
          <p:nvPr/>
        </p:nvSpPr>
        <p:spPr>
          <a:xfrm>
            <a:off x="1757747" y="30162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1468" name="Google Shape;1468;p27"/>
          <p:cNvSpPr/>
          <p:nvPr/>
        </p:nvSpPr>
        <p:spPr>
          <a:xfrm>
            <a:off x="701174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27"/>
          <p:cNvSpPr/>
          <p:nvPr/>
        </p:nvSpPr>
        <p:spPr>
          <a:xfrm>
            <a:off x="701175" y="2469451"/>
            <a:ext cx="712469" cy="53201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27"/>
          <p:cNvSpPr/>
          <p:nvPr/>
        </p:nvSpPr>
        <p:spPr>
          <a:xfrm>
            <a:off x="701174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27"/>
          <p:cNvSpPr txBox="1"/>
          <p:nvPr/>
        </p:nvSpPr>
        <p:spPr>
          <a:xfrm>
            <a:off x="780611" y="3016278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1472" name="Google Shape;1472;p27"/>
          <p:cNvSpPr txBox="1"/>
          <p:nvPr/>
        </p:nvSpPr>
        <p:spPr>
          <a:xfrm>
            <a:off x="2793875" y="2120697"/>
            <a:ext cx="1641729" cy="19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475" name="Google Shape;1475;p27"/>
          <p:cNvSpPr/>
          <p:nvPr/>
        </p:nvSpPr>
        <p:spPr>
          <a:xfrm>
            <a:off x="3254774" y="2458599"/>
            <a:ext cx="731520" cy="7315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27"/>
          <p:cNvSpPr txBox="1"/>
          <p:nvPr/>
        </p:nvSpPr>
        <p:spPr>
          <a:xfrm>
            <a:off x="3276444" y="3016278"/>
            <a:ext cx="692037" cy="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 dirty="0"/>
          </a:p>
        </p:txBody>
      </p:sp>
      <p:sp>
        <p:nvSpPr>
          <p:cNvPr id="1477" name="Google Shape;1477;p27"/>
          <p:cNvSpPr/>
          <p:nvPr/>
        </p:nvSpPr>
        <p:spPr>
          <a:xfrm>
            <a:off x="0" y="5463195"/>
            <a:ext cx="4859338" cy="133498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27"/>
          <p:cNvSpPr/>
          <p:nvPr/>
        </p:nvSpPr>
        <p:spPr>
          <a:xfrm>
            <a:off x="0" y="5450483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7"/>
          <p:cNvSpPr txBox="1"/>
          <p:nvPr/>
        </p:nvSpPr>
        <p:spPr>
          <a:xfrm>
            <a:off x="272762" y="5922470"/>
            <a:ext cx="2521113" cy="17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480" name="Google Shape;1480;p27"/>
          <p:cNvSpPr/>
          <p:nvPr/>
        </p:nvSpPr>
        <p:spPr>
          <a:xfrm>
            <a:off x="3003459" y="5868987"/>
            <a:ext cx="469386" cy="26517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algn="r"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27"/>
          <p:cNvSpPr/>
          <p:nvPr/>
        </p:nvSpPr>
        <p:spPr>
          <a:xfrm>
            <a:off x="3003460" y="58689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2" name="Google Shape;1482;p27"/>
          <p:cNvCxnSpPr/>
          <p:nvPr/>
        </p:nvCxnSpPr>
        <p:spPr>
          <a:xfrm>
            <a:off x="2795805" y="60015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3" name="Google Shape;1483;p27"/>
          <p:cNvCxnSpPr/>
          <p:nvPr/>
        </p:nvCxnSpPr>
        <p:spPr>
          <a:xfrm flipH="1">
            <a:off x="2754790" y="1599257"/>
            <a:ext cx="1" cy="165354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6BE63C-3E22-0C42-A173-4B03873526B1}"/>
              </a:ext>
            </a:extLst>
          </p:cNvPr>
          <p:cNvSpPr txBox="1"/>
          <p:nvPr/>
        </p:nvSpPr>
        <p:spPr>
          <a:xfrm>
            <a:off x="146061" y="5541809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8DF683-786D-4A9D-B3C2-CF5C3A4DE368}"/>
              </a:ext>
            </a:extLst>
          </p:cNvPr>
          <p:cNvGrpSpPr/>
          <p:nvPr/>
        </p:nvGrpSpPr>
        <p:grpSpPr>
          <a:xfrm>
            <a:off x="3408363" y="1596767"/>
            <a:ext cx="412750" cy="412751"/>
            <a:chOff x="3362829" y="1452757"/>
            <a:chExt cx="412750" cy="412751"/>
          </a:xfrm>
        </p:grpSpPr>
        <p:sp>
          <p:nvSpPr>
            <p:cNvPr id="63" name="object 23">
              <a:extLst>
                <a:ext uri="{FF2B5EF4-FFF2-40B4-BE49-F238E27FC236}">
                  <a16:creationId xmlns:a16="http://schemas.microsoft.com/office/drawing/2014/main" id="{8F418B65-8A1D-420F-A1B6-CF3FF3E5617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D0AC0715-C485-41EC-98EA-6DF370C97DC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A1EB267-7829-441D-915E-248AAB62F438}"/>
              </a:ext>
            </a:extLst>
          </p:cNvPr>
          <p:cNvGrpSpPr/>
          <p:nvPr/>
        </p:nvGrpSpPr>
        <p:grpSpPr>
          <a:xfrm>
            <a:off x="1303502" y="1633587"/>
            <a:ext cx="418434" cy="412750"/>
            <a:chOff x="1082678" y="1476917"/>
            <a:chExt cx="418434" cy="412750"/>
          </a:xfrm>
        </p:grpSpPr>
        <p:sp>
          <p:nvSpPr>
            <p:cNvPr id="66" name="object 26">
              <a:extLst>
                <a:ext uri="{FF2B5EF4-FFF2-40B4-BE49-F238E27FC236}">
                  <a16:creationId xmlns:a16="http://schemas.microsoft.com/office/drawing/2014/main" id="{8B8B8CC0-0C4D-4B54-80C8-593F71650908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7">
              <a:extLst>
                <a:ext uri="{FF2B5EF4-FFF2-40B4-BE49-F238E27FC236}">
                  <a16:creationId xmlns:a16="http://schemas.microsoft.com/office/drawing/2014/main" id="{7EFE44C8-F1B2-4ABE-8C2E-FE4BD200FBCF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0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562" name="Google Shape;562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564" name="Google Shape;564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905669" y="2716427"/>
            <a:ext cx="3047989" cy="22855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0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0"/>
          <p:cNvSpPr txBox="1"/>
          <p:nvPr/>
        </p:nvSpPr>
        <p:spPr>
          <a:xfrm>
            <a:off x="842169" y="1356043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26669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scene and have a character </a:t>
            </a:r>
            <a:b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say something.</a:t>
            </a:r>
            <a:endParaRPr dirty="0"/>
          </a:p>
        </p:txBody>
      </p:sp>
      <p:sp>
        <p:nvSpPr>
          <p:cNvPr id="572" name="Google Shape;572;p10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0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0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0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10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579" name="Google Shape;579;p1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0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Start a Story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/>
          <p:nvPr/>
        </p:nvSpPr>
        <p:spPr>
          <a:xfrm>
            <a:off x="-2" y="0"/>
            <a:ext cx="4859335" cy="1128712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1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1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1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1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11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604" name="Google Shape;604;p1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6" name="Google Shape;616;p11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1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1"/>
          <p:cNvSpPr/>
          <p:nvPr/>
        </p:nvSpPr>
        <p:spPr>
          <a:xfrm>
            <a:off x="-2" y="1128711"/>
            <a:ext cx="4859335" cy="17983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1"/>
          <p:cNvSpPr/>
          <p:nvPr/>
        </p:nvSpPr>
        <p:spPr>
          <a:xfrm>
            <a:off x="-2" y="1116012"/>
            <a:ext cx="4859335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0" y="2927033"/>
            <a:ext cx="4859336" cy="257443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1"/>
          <p:cNvSpPr/>
          <p:nvPr/>
        </p:nvSpPr>
        <p:spPr>
          <a:xfrm>
            <a:off x="-2" y="2914333"/>
            <a:ext cx="4859335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p11"/>
          <p:cNvCxnSpPr/>
          <p:nvPr/>
        </p:nvCxnSpPr>
        <p:spPr>
          <a:xfrm>
            <a:off x="2442369" y="16544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11"/>
          <p:cNvSpPr txBox="1"/>
          <p:nvPr/>
        </p:nvSpPr>
        <p:spPr>
          <a:xfrm>
            <a:off x="2518284" y="2283257"/>
            <a:ext cx="116134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character.</a:t>
            </a:r>
            <a:endParaRPr dirty="0"/>
          </a:p>
        </p:txBody>
      </p:sp>
      <p:sp>
        <p:nvSpPr>
          <p:cNvPr id="626" name="Google Shape;626;p11"/>
          <p:cNvSpPr/>
          <p:nvPr/>
        </p:nvSpPr>
        <p:spPr>
          <a:xfrm>
            <a:off x="0" y="5297488"/>
            <a:ext cx="4859336" cy="150653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1"/>
          <p:cNvSpPr/>
          <p:nvPr/>
        </p:nvSpPr>
        <p:spPr>
          <a:xfrm>
            <a:off x="-2" y="5313108"/>
            <a:ext cx="4859335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1"/>
          <p:cNvSpPr txBox="1"/>
          <p:nvPr/>
        </p:nvSpPr>
        <p:spPr>
          <a:xfrm>
            <a:off x="143669" y="548439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629" name="Google Shape;629;p11"/>
          <p:cNvSpPr txBox="1"/>
          <p:nvPr/>
        </p:nvSpPr>
        <p:spPr>
          <a:xfrm>
            <a:off x="466399" y="5992811"/>
            <a:ext cx="2277637" cy="13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630" name="Google Shape;630;p11"/>
          <p:cNvSpPr/>
          <p:nvPr/>
        </p:nvSpPr>
        <p:spPr>
          <a:xfrm>
            <a:off x="2975848" y="5946775"/>
            <a:ext cx="488443" cy="260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1"/>
          <p:cNvSpPr/>
          <p:nvPr/>
        </p:nvSpPr>
        <p:spPr>
          <a:xfrm>
            <a:off x="2975848" y="59467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11"/>
          <p:cNvCxnSpPr/>
          <p:nvPr/>
        </p:nvCxnSpPr>
        <p:spPr>
          <a:xfrm>
            <a:off x="2777716" y="607695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3" name="Google Shape;633;p11"/>
          <p:cNvSpPr txBox="1"/>
          <p:nvPr/>
        </p:nvSpPr>
        <p:spPr>
          <a:xfrm>
            <a:off x="143657" y="3036070"/>
            <a:ext cx="457201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34" name="Google Shape;634;p11"/>
          <p:cNvSpPr txBox="1"/>
          <p:nvPr/>
        </p:nvSpPr>
        <p:spPr>
          <a:xfrm>
            <a:off x="143657" y="1239351"/>
            <a:ext cx="457201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35" name="Google Shape;635;p11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1"/>
          <p:cNvSpPr/>
          <p:nvPr/>
        </p:nvSpPr>
        <p:spPr>
          <a:xfrm>
            <a:off x="1555794" y="1768490"/>
            <a:ext cx="712458" cy="53556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1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1"/>
          <p:cNvSpPr/>
          <p:nvPr/>
        </p:nvSpPr>
        <p:spPr>
          <a:xfrm>
            <a:off x="1424531" y="3653166"/>
            <a:ext cx="2749146" cy="8574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1"/>
          <p:cNvSpPr txBox="1"/>
          <p:nvPr/>
        </p:nvSpPr>
        <p:spPr>
          <a:xfrm>
            <a:off x="1600494" y="4635376"/>
            <a:ext cx="2677922" cy="42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character to say.</a:t>
            </a:r>
            <a:endParaRPr dirty="0"/>
          </a:p>
        </p:txBody>
      </p:sp>
      <p:sp>
        <p:nvSpPr>
          <p:cNvPr id="640" name="Google Shape;640;p11"/>
          <p:cNvSpPr txBox="1"/>
          <p:nvPr/>
        </p:nvSpPr>
        <p:spPr>
          <a:xfrm>
            <a:off x="1634708" y="2308691"/>
            <a:ext cx="554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 dirty="0"/>
          </a:p>
        </p:txBody>
      </p:sp>
      <p:sp>
        <p:nvSpPr>
          <p:cNvPr id="641" name="Google Shape;641;p11"/>
          <p:cNvSpPr txBox="1"/>
          <p:nvPr/>
        </p:nvSpPr>
        <p:spPr>
          <a:xfrm>
            <a:off x="671071" y="2286950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644" name="Google Shape;644;p11"/>
          <p:cNvSpPr/>
          <p:nvPr/>
        </p:nvSpPr>
        <p:spPr>
          <a:xfrm>
            <a:off x="3755549" y="1751011"/>
            <a:ext cx="731521" cy="7315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1"/>
          <p:cNvSpPr txBox="1"/>
          <p:nvPr/>
        </p:nvSpPr>
        <p:spPr>
          <a:xfrm>
            <a:off x="3965360" y="2308691"/>
            <a:ext cx="313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sp>
        <p:nvSpPr>
          <p:cNvPr id="646" name="Google Shape;646;p11"/>
          <p:cNvSpPr/>
          <p:nvPr/>
        </p:nvSpPr>
        <p:spPr>
          <a:xfrm>
            <a:off x="645780" y="3804617"/>
            <a:ext cx="503124" cy="51490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1"/>
          <p:cNvSpPr txBox="1"/>
          <p:nvPr/>
        </p:nvSpPr>
        <p:spPr>
          <a:xfrm>
            <a:off x="777171" y="4186027"/>
            <a:ext cx="241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cxnSp>
        <p:nvCxnSpPr>
          <p:cNvPr id="648" name="Google Shape;648;p11"/>
          <p:cNvCxnSpPr/>
          <p:nvPr/>
        </p:nvCxnSpPr>
        <p:spPr>
          <a:xfrm rot="10800000" flipH="1">
            <a:off x="1896083" y="4344885"/>
            <a:ext cx="1" cy="2768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11"/>
          <p:cNvSpPr txBox="1">
            <a:spLocks noGrp="1"/>
          </p:cNvSpPr>
          <p:nvPr>
            <p:ph type="title"/>
          </p:nvPr>
        </p:nvSpPr>
        <p:spPr>
          <a:xfrm>
            <a:off x="359570" y="430442"/>
            <a:ext cx="4226989" cy="58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Start a Story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606FF6-43DC-42E9-935E-69DEDF5E9137}"/>
              </a:ext>
            </a:extLst>
          </p:cNvPr>
          <p:cNvGrpSpPr/>
          <p:nvPr/>
        </p:nvGrpSpPr>
        <p:grpSpPr>
          <a:xfrm>
            <a:off x="2892581" y="1805419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DB1EFA4E-4DB6-4613-B30C-34A5AEA552D2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57BFC5D7-DAEF-4720-B9CA-8307ED07F806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6273A0-ADAF-4B56-A6BC-76A86C5205AC}"/>
              </a:ext>
            </a:extLst>
          </p:cNvPr>
          <p:cNvGrpSpPr/>
          <p:nvPr/>
        </p:nvGrpSpPr>
        <p:grpSpPr>
          <a:xfrm>
            <a:off x="814505" y="1770245"/>
            <a:ext cx="418434" cy="412750"/>
            <a:chOff x="1082678" y="1476917"/>
            <a:chExt cx="418434" cy="412750"/>
          </a:xfrm>
        </p:grpSpPr>
        <p:sp>
          <p:nvSpPr>
            <p:cNvPr id="60" name="object 26">
              <a:extLst>
                <a:ext uri="{FF2B5EF4-FFF2-40B4-BE49-F238E27FC236}">
                  <a16:creationId xmlns:a16="http://schemas.microsoft.com/office/drawing/2014/main" id="{046E41DB-6160-4172-BC40-2066C5977ADE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7">
              <a:extLst>
                <a:ext uri="{FF2B5EF4-FFF2-40B4-BE49-F238E27FC236}">
                  <a16:creationId xmlns:a16="http://schemas.microsoft.com/office/drawing/2014/main" id="{D2DCE7F9-8E52-4E9F-9009-A8F91CCAF5D1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2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656" name="Google Shape;656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663" name="Google Shape;663;p12"/>
          <p:cNvSpPr/>
          <p:nvPr/>
        </p:nvSpPr>
        <p:spPr>
          <a:xfrm>
            <a:off x="1289463" y="2053311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1289463" y="205331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2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2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672" name="Google Shape;672;p12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2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Start a Conversation</a:t>
            </a:r>
            <a:endParaRPr sz="2400" dirty="0"/>
          </a:p>
        </p:txBody>
      </p:sp>
      <p:sp>
        <p:nvSpPr>
          <p:cNvPr id="685" name="Google Shape;685;p12"/>
          <p:cNvSpPr txBox="1"/>
          <p:nvPr/>
        </p:nvSpPr>
        <p:spPr>
          <a:xfrm>
            <a:off x="842169" y="1465261"/>
            <a:ext cx="3162166" cy="4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two characters talk to each other.</a:t>
            </a:r>
            <a:endParaRPr dirty="0"/>
          </a:p>
        </p:txBody>
      </p:sp>
      <p:sp>
        <p:nvSpPr>
          <p:cNvPr id="686" name="Google Shape;686;p12"/>
          <p:cNvSpPr/>
          <p:nvPr/>
        </p:nvSpPr>
        <p:spPr>
          <a:xfrm>
            <a:off x="1293019" y="3946715"/>
            <a:ext cx="2273289" cy="1704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2"/>
          <p:cNvSpPr/>
          <p:nvPr/>
        </p:nvSpPr>
        <p:spPr>
          <a:xfrm>
            <a:off x="1293019" y="3946702"/>
            <a:ext cx="2273300" cy="1704428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"/>
          <p:cNvSpPr/>
          <p:nvPr/>
        </p:nvSpPr>
        <p:spPr>
          <a:xfrm>
            <a:off x="0" y="0"/>
            <a:ext cx="4859338" cy="1116012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3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3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3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3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3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13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700" name="Google Shape;700;p1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13"/>
          <p:cNvSpPr/>
          <p:nvPr/>
        </p:nvSpPr>
        <p:spPr>
          <a:xfrm>
            <a:off x="0" y="1116011"/>
            <a:ext cx="4859338" cy="13521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3"/>
          <p:cNvSpPr/>
          <p:nvPr/>
        </p:nvSpPr>
        <p:spPr>
          <a:xfrm>
            <a:off x="0" y="11033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3"/>
          <p:cNvSpPr/>
          <p:nvPr/>
        </p:nvSpPr>
        <p:spPr>
          <a:xfrm>
            <a:off x="0" y="2468206"/>
            <a:ext cx="4859338" cy="270164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3"/>
          <p:cNvSpPr/>
          <p:nvPr/>
        </p:nvSpPr>
        <p:spPr>
          <a:xfrm>
            <a:off x="0" y="245550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3"/>
          <p:cNvSpPr/>
          <p:nvPr/>
        </p:nvSpPr>
        <p:spPr>
          <a:xfrm>
            <a:off x="0" y="5169853"/>
            <a:ext cx="4859338" cy="163417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3"/>
          <p:cNvSpPr/>
          <p:nvPr/>
        </p:nvSpPr>
        <p:spPr>
          <a:xfrm>
            <a:off x="0" y="515715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3"/>
          <p:cNvSpPr txBox="1"/>
          <p:nvPr/>
        </p:nvSpPr>
        <p:spPr>
          <a:xfrm>
            <a:off x="1967390" y="5533712"/>
            <a:ext cx="2579371" cy="31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spcBef>
                <a:spcPts val="5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change the direction a character is facing,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tab,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Flip Horizontal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19" name="Google Shape;719;p13"/>
          <p:cNvSpPr/>
          <p:nvPr/>
        </p:nvSpPr>
        <p:spPr>
          <a:xfrm>
            <a:off x="1309440" y="5623356"/>
            <a:ext cx="610959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3"/>
          <p:cNvSpPr/>
          <p:nvPr/>
        </p:nvSpPr>
        <p:spPr>
          <a:xfrm>
            <a:off x="1309437" y="5623358"/>
            <a:ext cx="6109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3"/>
          <p:cNvSpPr/>
          <p:nvPr/>
        </p:nvSpPr>
        <p:spPr>
          <a:xfrm>
            <a:off x="409668" y="5597072"/>
            <a:ext cx="299733" cy="744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3"/>
          <p:cNvSpPr/>
          <p:nvPr/>
        </p:nvSpPr>
        <p:spPr>
          <a:xfrm>
            <a:off x="766939" y="5597072"/>
            <a:ext cx="299732" cy="744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3"/>
          <p:cNvSpPr/>
          <p:nvPr/>
        </p:nvSpPr>
        <p:spPr>
          <a:xfrm>
            <a:off x="1313719" y="5997040"/>
            <a:ext cx="3123184" cy="3220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3"/>
          <p:cNvSpPr/>
          <p:nvPr/>
        </p:nvSpPr>
        <p:spPr>
          <a:xfrm>
            <a:off x="1313726" y="5997049"/>
            <a:ext cx="3123173" cy="3220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7" y="0"/>
                </a:moveTo>
                <a:lnTo>
                  <a:pt x="222" y="80"/>
                </a:lnTo>
                <a:lnTo>
                  <a:pt x="66" y="639"/>
                </a:lnTo>
                <a:lnTo>
                  <a:pt x="8" y="2156"/>
                </a:lnTo>
                <a:lnTo>
                  <a:pt x="0" y="5111"/>
                </a:lnTo>
                <a:lnTo>
                  <a:pt x="0" y="16489"/>
                </a:lnTo>
                <a:lnTo>
                  <a:pt x="8" y="19444"/>
                </a:lnTo>
                <a:lnTo>
                  <a:pt x="66" y="20961"/>
                </a:lnTo>
                <a:lnTo>
                  <a:pt x="222" y="21520"/>
                </a:lnTo>
                <a:lnTo>
                  <a:pt x="527" y="21600"/>
                </a:lnTo>
                <a:lnTo>
                  <a:pt x="21073" y="21600"/>
                </a:lnTo>
                <a:lnTo>
                  <a:pt x="21378" y="21520"/>
                </a:lnTo>
                <a:lnTo>
                  <a:pt x="21534" y="20961"/>
                </a:lnTo>
                <a:lnTo>
                  <a:pt x="21592" y="19444"/>
                </a:lnTo>
                <a:lnTo>
                  <a:pt x="21600" y="16489"/>
                </a:lnTo>
                <a:lnTo>
                  <a:pt x="21600" y="5111"/>
                </a:lnTo>
                <a:lnTo>
                  <a:pt x="21592" y="2156"/>
                </a:lnTo>
                <a:lnTo>
                  <a:pt x="21534" y="639"/>
                </a:lnTo>
                <a:lnTo>
                  <a:pt x="21378" y="80"/>
                </a:lnTo>
                <a:lnTo>
                  <a:pt x="21073" y="0"/>
                </a:lnTo>
                <a:lnTo>
                  <a:pt x="52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3"/>
          <p:cNvSpPr/>
          <p:nvPr/>
        </p:nvSpPr>
        <p:spPr>
          <a:xfrm>
            <a:off x="3965700" y="6124160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3"/>
          <p:cNvCxnSpPr/>
          <p:nvPr/>
        </p:nvCxnSpPr>
        <p:spPr>
          <a:xfrm>
            <a:off x="440903" y="4010335"/>
            <a:ext cx="25685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7" name="Google Shape;727;p13"/>
          <p:cNvSpPr txBox="1"/>
          <p:nvPr/>
        </p:nvSpPr>
        <p:spPr>
          <a:xfrm>
            <a:off x="135096" y="1237320"/>
            <a:ext cx="458057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28" name="Google Shape;728;p13"/>
          <p:cNvSpPr txBox="1"/>
          <p:nvPr/>
        </p:nvSpPr>
        <p:spPr>
          <a:xfrm>
            <a:off x="586862" y="2071050"/>
            <a:ext cx="157293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characters,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Elf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1" name="Google Shape;731;p13"/>
          <p:cNvSpPr/>
          <p:nvPr/>
        </p:nvSpPr>
        <p:spPr>
          <a:xfrm>
            <a:off x="3384073" y="1553723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3"/>
          <p:cNvSpPr/>
          <p:nvPr/>
        </p:nvSpPr>
        <p:spPr>
          <a:xfrm>
            <a:off x="3384073" y="1553723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3"/>
          <p:cNvSpPr txBox="1"/>
          <p:nvPr/>
        </p:nvSpPr>
        <p:spPr>
          <a:xfrm>
            <a:off x="3673565" y="2101878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34" name="Google Shape;734;p13"/>
          <p:cNvSpPr/>
          <p:nvPr/>
        </p:nvSpPr>
        <p:spPr>
          <a:xfrm>
            <a:off x="2469672" y="1553723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3"/>
          <p:cNvSpPr/>
          <p:nvPr/>
        </p:nvSpPr>
        <p:spPr>
          <a:xfrm>
            <a:off x="2469672" y="1553723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3"/>
          <p:cNvSpPr txBox="1"/>
          <p:nvPr/>
        </p:nvSpPr>
        <p:spPr>
          <a:xfrm>
            <a:off x="2694038" y="2101878"/>
            <a:ext cx="2647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737" name="Google Shape;737;p13"/>
          <p:cNvSpPr/>
          <p:nvPr/>
        </p:nvSpPr>
        <p:spPr>
          <a:xfrm>
            <a:off x="1252216" y="3046160"/>
            <a:ext cx="1693999" cy="88319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3"/>
          <p:cNvSpPr/>
          <p:nvPr/>
        </p:nvSpPr>
        <p:spPr>
          <a:xfrm>
            <a:off x="1255258" y="4075568"/>
            <a:ext cx="1879824" cy="94594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3"/>
          <p:cNvSpPr txBox="1"/>
          <p:nvPr/>
        </p:nvSpPr>
        <p:spPr>
          <a:xfrm>
            <a:off x="3350365" y="3834756"/>
            <a:ext cx="1142365" cy="33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each character to say.</a:t>
            </a:r>
            <a:endParaRPr dirty="0"/>
          </a:p>
        </p:txBody>
      </p:sp>
      <p:sp>
        <p:nvSpPr>
          <p:cNvPr id="740" name="Google Shape;740;p13"/>
          <p:cNvSpPr/>
          <p:nvPr/>
        </p:nvSpPr>
        <p:spPr>
          <a:xfrm>
            <a:off x="2900785" y="3514325"/>
            <a:ext cx="314453" cy="13070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5" y="21600"/>
                </a:lnTo>
                <a:lnTo>
                  <a:pt x="12423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13"/>
          <p:cNvCxnSpPr/>
          <p:nvPr/>
        </p:nvCxnSpPr>
        <p:spPr>
          <a:xfrm>
            <a:off x="3219808" y="4010335"/>
            <a:ext cx="873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p13"/>
          <p:cNvSpPr txBox="1">
            <a:spLocks noGrp="1"/>
          </p:cNvSpPr>
          <p:nvPr>
            <p:ph type="title"/>
          </p:nvPr>
        </p:nvSpPr>
        <p:spPr>
          <a:xfrm>
            <a:off x="359568" y="419519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2500"/>
              </a:lnSpc>
              <a:buSzPts val="2400"/>
            </a:pPr>
            <a:r>
              <a:rPr lang="en-US" sz="2400" dirty="0"/>
              <a:t>Start a Conversation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3" name="Google Shape;743;p13"/>
          <p:cNvSpPr txBox="1"/>
          <p:nvPr/>
        </p:nvSpPr>
        <p:spPr>
          <a:xfrm>
            <a:off x="143669" y="2541412"/>
            <a:ext cx="4572000" cy="48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0795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 dirty="0"/>
          </a:p>
        </p:txBody>
      </p:sp>
      <p:sp>
        <p:nvSpPr>
          <p:cNvPr id="744" name="Google Shape;744;p13"/>
          <p:cNvSpPr/>
          <p:nvPr/>
        </p:nvSpPr>
        <p:spPr>
          <a:xfrm>
            <a:off x="3666672" y="1603186"/>
            <a:ext cx="148983" cy="5266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"/>
          <p:cNvSpPr/>
          <p:nvPr/>
        </p:nvSpPr>
        <p:spPr>
          <a:xfrm>
            <a:off x="2737664" y="1585907"/>
            <a:ext cx="177515" cy="5444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3"/>
          <p:cNvSpPr/>
          <p:nvPr/>
        </p:nvSpPr>
        <p:spPr>
          <a:xfrm>
            <a:off x="458928" y="4291085"/>
            <a:ext cx="503125" cy="51490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3"/>
          <p:cNvSpPr txBox="1"/>
          <p:nvPr/>
        </p:nvSpPr>
        <p:spPr>
          <a:xfrm>
            <a:off x="657223" y="4672495"/>
            <a:ext cx="10731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48" name="Google Shape;748;p13"/>
          <p:cNvSpPr/>
          <p:nvPr/>
        </p:nvSpPr>
        <p:spPr>
          <a:xfrm>
            <a:off x="458928" y="3230307"/>
            <a:ext cx="503125" cy="51490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3"/>
          <p:cNvSpPr txBox="1"/>
          <p:nvPr/>
        </p:nvSpPr>
        <p:spPr>
          <a:xfrm>
            <a:off x="608378" y="3611716"/>
            <a:ext cx="2051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06AE3-EAF1-084E-A149-70C958A7A737}"/>
              </a:ext>
            </a:extLst>
          </p:cNvPr>
          <p:cNvSpPr txBox="1"/>
          <p:nvPr/>
        </p:nvSpPr>
        <p:spPr>
          <a:xfrm>
            <a:off x="143669" y="5213985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A0C7"/>
                </a:solidFill>
                <a:latin typeface="Montserrat Black" pitchFamily="2" charset="77"/>
              </a:rPr>
              <a:t>TIP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B78393-D8CB-4421-8D18-09D4A03DD0F6}"/>
              </a:ext>
            </a:extLst>
          </p:cNvPr>
          <p:cNvGrpSpPr/>
          <p:nvPr/>
        </p:nvGrpSpPr>
        <p:grpSpPr>
          <a:xfrm>
            <a:off x="1107344" y="1525309"/>
            <a:ext cx="412750" cy="412751"/>
            <a:chOff x="3362829" y="1452757"/>
            <a:chExt cx="412750" cy="412751"/>
          </a:xfrm>
        </p:grpSpPr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BE7ACED3-0496-468C-A59B-28B82EE6A2F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4">
              <a:extLst>
                <a:ext uri="{FF2B5EF4-FFF2-40B4-BE49-F238E27FC236}">
                  <a16:creationId xmlns:a16="http://schemas.microsoft.com/office/drawing/2014/main" id="{8BE1FA00-E145-4CCC-8D94-9BD65FF5B08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4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756" name="Google Shape;756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4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763" name="Google Shape;763;p14"/>
          <p:cNvSpPr/>
          <p:nvPr/>
        </p:nvSpPr>
        <p:spPr>
          <a:xfrm>
            <a:off x="1293019" y="2053311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4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4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4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4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4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4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4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1" name="Google Shape;771;p14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772" name="Google Shape;772;p1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14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Switch Backdrops</a:t>
            </a:r>
            <a:endParaRPr dirty="0"/>
          </a:p>
        </p:txBody>
      </p:sp>
      <p:sp>
        <p:nvSpPr>
          <p:cNvPr id="785" name="Google Shape;785;p14"/>
          <p:cNvSpPr txBox="1"/>
          <p:nvPr/>
        </p:nvSpPr>
        <p:spPr>
          <a:xfrm>
            <a:off x="842169" y="1465261"/>
            <a:ext cx="3162166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from one backdrop to another.</a:t>
            </a:r>
            <a:endParaRPr dirty="0"/>
          </a:p>
        </p:txBody>
      </p:sp>
      <p:sp>
        <p:nvSpPr>
          <p:cNvPr id="786" name="Google Shape;786;p14"/>
          <p:cNvSpPr/>
          <p:nvPr/>
        </p:nvSpPr>
        <p:spPr>
          <a:xfrm>
            <a:off x="1293019" y="393938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4"/>
          <p:cNvSpPr/>
          <p:nvPr/>
        </p:nvSpPr>
        <p:spPr>
          <a:xfrm>
            <a:off x="1293019" y="3939386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/>
          <p:nvPr/>
        </p:nvSpPr>
        <p:spPr>
          <a:xfrm>
            <a:off x="0" y="0"/>
            <a:ext cx="4859338" cy="114075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5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9" name="Google Shape;799;p15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800" name="Google Shape;800;p1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15"/>
          <p:cNvSpPr txBox="1"/>
          <p:nvPr/>
        </p:nvSpPr>
        <p:spPr>
          <a:xfrm>
            <a:off x="854868" y="6151214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813" name="Google Shape;813;p15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0" y="1128711"/>
            <a:ext cx="4859338" cy="23815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5"/>
          <p:cNvSpPr/>
          <p:nvPr/>
        </p:nvSpPr>
        <p:spPr>
          <a:xfrm>
            <a:off x="0" y="3510216"/>
            <a:ext cx="4859338" cy="201980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5"/>
          <p:cNvSpPr/>
          <p:nvPr/>
        </p:nvSpPr>
        <p:spPr>
          <a:xfrm>
            <a:off x="0" y="349751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5"/>
          <p:cNvSpPr/>
          <p:nvPr/>
        </p:nvSpPr>
        <p:spPr>
          <a:xfrm>
            <a:off x="0" y="5530421"/>
            <a:ext cx="4859338" cy="12736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0" y="551732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1" name="Google Shape;821;p15"/>
          <p:cNvCxnSpPr/>
          <p:nvPr/>
        </p:nvCxnSpPr>
        <p:spPr>
          <a:xfrm flipH="1">
            <a:off x="2023269" y="1616392"/>
            <a:ext cx="1" cy="162871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p15"/>
          <p:cNvSpPr txBox="1"/>
          <p:nvPr/>
        </p:nvSpPr>
        <p:spPr>
          <a:xfrm>
            <a:off x="143670" y="3624921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823" name="Google Shape;823;p15"/>
          <p:cNvSpPr txBox="1"/>
          <p:nvPr/>
        </p:nvSpPr>
        <p:spPr>
          <a:xfrm>
            <a:off x="143669" y="123732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24" name="Google Shape;824;p15"/>
          <p:cNvSpPr txBox="1"/>
          <p:nvPr/>
        </p:nvSpPr>
        <p:spPr>
          <a:xfrm>
            <a:off x="2565250" y="2137090"/>
            <a:ext cx="1626246" cy="2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 dirty="0"/>
          </a:p>
        </p:txBody>
      </p:sp>
      <p:sp>
        <p:nvSpPr>
          <p:cNvPr id="827" name="Google Shape;827;p15"/>
          <p:cNvSpPr/>
          <p:nvPr/>
        </p:nvSpPr>
        <p:spPr>
          <a:xfrm>
            <a:off x="3479652" y="246812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5"/>
          <p:cNvSpPr/>
          <p:nvPr/>
        </p:nvSpPr>
        <p:spPr>
          <a:xfrm>
            <a:off x="3479654" y="2468131"/>
            <a:ext cx="712458" cy="5333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5"/>
          <p:cNvSpPr/>
          <p:nvPr/>
        </p:nvSpPr>
        <p:spPr>
          <a:xfrm>
            <a:off x="3479652" y="246812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5"/>
          <p:cNvSpPr txBox="1"/>
          <p:nvPr/>
        </p:nvSpPr>
        <p:spPr>
          <a:xfrm>
            <a:off x="3621821" y="30162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831" name="Google Shape;831;p15"/>
          <p:cNvSpPr/>
          <p:nvPr/>
        </p:nvSpPr>
        <p:spPr>
          <a:xfrm>
            <a:off x="2565250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5"/>
          <p:cNvSpPr/>
          <p:nvPr/>
        </p:nvSpPr>
        <p:spPr>
          <a:xfrm>
            <a:off x="2565253" y="2469451"/>
            <a:ext cx="712458" cy="53201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5"/>
          <p:cNvSpPr/>
          <p:nvPr/>
        </p:nvSpPr>
        <p:spPr>
          <a:xfrm>
            <a:off x="2565250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5"/>
          <p:cNvSpPr txBox="1"/>
          <p:nvPr/>
        </p:nvSpPr>
        <p:spPr>
          <a:xfrm>
            <a:off x="2644686" y="3016278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1399012" y="3976705"/>
            <a:ext cx="1536110" cy="112303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5"/>
          <p:cNvSpPr txBox="1"/>
          <p:nvPr/>
        </p:nvSpPr>
        <p:spPr>
          <a:xfrm>
            <a:off x="3232308" y="4352976"/>
            <a:ext cx="1343493" cy="46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you want to start with.</a:t>
            </a:r>
            <a:endParaRPr dirty="0"/>
          </a:p>
        </p:txBody>
      </p:sp>
      <p:sp>
        <p:nvSpPr>
          <p:cNvPr id="837" name="Google Shape;837;p15"/>
          <p:cNvSpPr txBox="1"/>
          <p:nvPr/>
        </p:nvSpPr>
        <p:spPr>
          <a:xfrm>
            <a:off x="3232308" y="4833036"/>
            <a:ext cx="1007745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second backdrop.</a:t>
            </a:r>
            <a:endParaRPr dirty="0"/>
          </a:p>
        </p:txBody>
      </p:sp>
      <p:cxnSp>
        <p:nvCxnSpPr>
          <p:cNvPr id="838" name="Google Shape;838;p15"/>
          <p:cNvCxnSpPr/>
          <p:nvPr/>
        </p:nvCxnSpPr>
        <p:spPr>
          <a:xfrm>
            <a:off x="2888160" y="4450131"/>
            <a:ext cx="3022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15"/>
          <p:cNvCxnSpPr/>
          <p:nvPr/>
        </p:nvCxnSpPr>
        <p:spPr>
          <a:xfrm>
            <a:off x="2773859" y="4915152"/>
            <a:ext cx="4165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15"/>
          <p:cNvSpPr/>
          <p:nvPr/>
        </p:nvSpPr>
        <p:spPr>
          <a:xfrm>
            <a:off x="651102" y="4092950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5"/>
          <p:cNvSpPr/>
          <p:nvPr/>
        </p:nvSpPr>
        <p:spPr>
          <a:xfrm>
            <a:off x="651102" y="4092950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5"/>
          <p:cNvSpPr txBox="1"/>
          <p:nvPr/>
        </p:nvSpPr>
        <p:spPr>
          <a:xfrm>
            <a:off x="839872" y="4464836"/>
            <a:ext cx="107314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843" name="Google Shape;843;p15"/>
          <p:cNvSpPr txBox="1"/>
          <p:nvPr/>
        </p:nvSpPr>
        <p:spPr>
          <a:xfrm>
            <a:off x="543322" y="2157639"/>
            <a:ext cx="1040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846" name="Google Shape;846;p15"/>
          <p:cNvSpPr txBox="1">
            <a:spLocks noGrp="1"/>
          </p:cNvSpPr>
          <p:nvPr>
            <p:ph type="title"/>
          </p:nvPr>
        </p:nvSpPr>
        <p:spPr>
          <a:xfrm>
            <a:off x="348810" y="443455"/>
            <a:ext cx="4226990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2500"/>
              </a:lnSpc>
              <a:buSzPts val="2400"/>
            </a:pPr>
            <a:r>
              <a:rPr lang="en-US" sz="2400" dirty="0"/>
              <a:t>Switch Backdrops</a:t>
            </a:r>
            <a:endParaRPr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48" name="Google Shape;848;p15"/>
          <p:cNvSpPr/>
          <p:nvPr/>
        </p:nvSpPr>
        <p:spPr>
          <a:xfrm>
            <a:off x="3347323" y="5946775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5"/>
          <p:cNvSpPr/>
          <p:nvPr/>
        </p:nvSpPr>
        <p:spPr>
          <a:xfrm>
            <a:off x="3350498" y="59467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0" name="Google Shape;850;p15"/>
          <p:cNvCxnSpPr/>
          <p:nvPr/>
        </p:nvCxnSpPr>
        <p:spPr>
          <a:xfrm>
            <a:off x="3149191" y="607695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15"/>
          <p:cNvSpPr/>
          <p:nvPr/>
        </p:nvSpPr>
        <p:spPr>
          <a:xfrm>
            <a:off x="838906" y="4118920"/>
            <a:ext cx="100184" cy="35464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5"/>
          <p:cNvSpPr/>
          <p:nvPr/>
        </p:nvSpPr>
        <p:spPr>
          <a:xfrm>
            <a:off x="687192" y="2458599"/>
            <a:ext cx="783818" cy="71375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5"/>
          <p:cNvSpPr txBox="1"/>
          <p:nvPr/>
        </p:nvSpPr>
        <p:spPr>
          <a:xfrm>
            <a:off x="996483" y="3026552"/>
            <a:ext cx="13462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83FB3-0E83-BD47-B064-977CBC5A5335}"/>
              </a:ext>
            </a:extLst>
          </p:cNvPr>
          <p:cNvSpPr txBox="1"/>
          <p:nvPr/>
        </p:nvSpPr>
        <p:spPr>
          <a:xfrm>
            <a:off x="143669" y="5609240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01668-3160-6242-B8EC-DB1ADF04A02B}"/>
              </a:ext>
            </a:extLst>
          </p:cNvPr>
          <p:cNvSpPr txBox="1"/>
          <p:nvPr/>
        </p:nvSpPr>
        <p:spPr>
          <a:xfrm>
            <a:off x="348811" y="5962021"/>
            <a:ext cx="2883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2E71F50-4E89-413B-9CA6-644CA25C052A}"/>
              </a:ext>
            </a:extLst>
          </p:cNvPr>
          <p:cNvGrpSpPr/>
          <p:nvPr/>
        </p:nvGrpSpPr>
        <p:grpSpPr>
          <a:xfrm>
            <a:off x="790108" y="1667288"/>
            <a:ext cx="412750" cy="412751"/>
            <a:chOff x="3362829" y="1452757"/>
            <a:chExt cx="412750" cy="412751"/>
          </a:xfrm>
        </p:grpSpPr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9C73D6B8-77D4-4A47-84CD-7EDC83EAA7D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4">
              <a:extLst>
                <a:ext uri="{FF2B5EF4-FFF2-40B4-BE49-F238E27FC236}">
                  <a16:creationId xmlns:a16="http://schemas.microsoft.com/office/drawing/2014/main" id="{78337160-F795-4258-BA00-BE31EDA6572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68F83DA-8956-471E-883C-8C086D639141}"/>
              </a:ext>
            </a:extLst>
          </p:cNvPr>
          <p:cNvGrpSpPr/>
          <p:nvPr/>
        </p:nvGrpSpPr>
        <p:grpSpPr>
          <a:xfrm>
            <a:off x="3161713" y="1671384"/>
            <a:ext cx="418434" cy="412750"/>
            <a:chOff x="1082678" y="1476917"/>
            <a:chExt cx="418434" cy="412750"/>
          </a:xfrm>
        </p:grpSpPr>
        <p:sp>
          <p:nvSpPr>
            <p:cNvPr id="69" name="object 26">
              <a:extLst>
                <a:ext uri="{FF2B5EF4-FFF2-40B4-BE49-F238E27FC236}">
                  <a16:creationId xmlns:a16="http://schemas.microsoft.com/office/drawing/2014/main" id="{FEE01325-1B11-4373-B8DA-A6F1F23ECE2B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7">
              <a:extLst>
                <a:ext uri="{FF2B5EF4-FFF2-40B4-BE49-F238E27FC236}">
                  <a16:creationId xmlns:a16="http://schemas.microsoft.com/office/drawing/2014/main" id="{AA51368E-B504-4F38-9B8B-62DF8373F454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6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6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6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6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6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6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16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866" name="Google Shape;866;p1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16"/>
          <p:cNvSpPr txBox="1"/>
          <p:nvPr/>
        </p:nvSpPr>
        <p:spPr>
          <a:xfrm>
            <a:off x="842169" y="6129337"/>
            <a:ext cx="14351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879" name="Google Shape;879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886" name="Google Shape;886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Click a Character</a:t>
            </a:r>
            <a:endParaRPr sz="2400" dirty="0"/>
          </a:p>
        </p:txBody>
      </p:sp>
      <p:sp>
        <p:nvSpPr>
          <p:cNvPr id="887" name="Google Shape;887;p16"/>
          <p:cNvSpPr txBox="1"/>
          <p:nvPr/>
        </p:nvSpPr>
        <p:spPr>
          <a:xfrm>
            <a:off x="785013" y="1465261"/>
            <a:ext cx="3289301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story interactive.</a:t>
            </a:r>
            <a:endParaRPr dirty="0"/>
          </a:p>
        </p:txBody>
      </p:sp>
      <p:sp>
        <p:nvSpPr>
          <p:cNvPr id="888" name="Google Shape;888;p16"/>
          <p:cNvSpPr/>
          <p:nvPr/>
        </p:nvSpPr>
        <p:spPr>
          <a:xfrm>
            <a:off x="1293019" y="2053311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1293019" y="3940010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6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6"/>
          <p:cNvSpPr/>
          <p:nvPr/>
        </p:nvSpPr>
        <p:spPr>
          <a:xfrm>
            <a:off x="2527496" y="3159449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6"/>
          <p:cNvSpPr/>
          <p:nvPr/>
        </p:nvSpPr>
        <p:spPr>
          <a:xfrm>
            <a:off x="2527496" y="502027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6"/>
          <p:cNvSpPr/>
          <p:nvPr/>
        </p:nvSpPr>
        <p:spPr>
          <a:xfrm>
            <a:off x="993893" y="4728777"/>
            <a:ext cx="88393" cy="14095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1102329" y="4728778"/>
            <a:ext cx="65131" cy="1411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748</Words>
  <Application>Microsoft Office PowerPoint</Application>
  <PresentationFormat>Custom</PresentationFormat>
  <Paragraphs>182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Times New Roman</vt:lpstr>
      <vt:lpstr>Roboto Medium</vt:lpstr>
      <vt:lpstr>Helvetica Neue</vt:lpstr>
      <vt:lpstr>Montserrat Black</vt:lpstr>
      <vt:lpstr>Roboto Black</vt:lpstr>
      <vt:lpstr>Roboto</vt:lpstr>
      <vt:lpstr>Calibri</vt:lpstr>
      <vt:lpstr>Arial</vt:lpstr>
      <vt:lpstr>Source Sans Pro</vt:lpstr>
      <vt:lpstr>Office Theme</vt:lpstr>
      <vt:lpstr>Create a Story Cards</vt:lpstr>
      <vt:lpstr>Create a Story Cards</vt:lpstr>
      <vt:lpstr>Start a Story</vt:lpstr>
      <vt:lpstr>Start a Story scratch.mit.edu</vt:lpstr>
      <vt:lpstr>Start a Conversation</vt:lpstr>
      <vt:lpstr>Start a Conversation scratch.mit.edu</vt:lpstr>
      <vt:lpstr>Switch Backdrops</vt:lpstr>
      <vt:lpstr>Switch Backdrops scratch.mit.edu</vt:lpstr>
      <vt:lpstr>Click a Character</vt:lpstr>
      <vt:lpstr>Click a Character scratch.mit.edu</vt:lpstr>
      <vt:lpstr>Add Your Voice</vt:lpstr>
      <vt:lpstr>Add Your Voice scratch.mit.edu</vt:lpstr>
      <vt:lpstr>Glide to a Spot</vt:lpstr>
      <vt:lpstr>Glide to a Spot scratch.mit.edu</vt:lpstr>
      <vt:lpstr>Walk onto the Stage</vt:lpstr>
      <vt:lpstr>Walk onto the Stage scratch.mit.edu</vt:lpstr>
      <vt:lpstr>Respond to a Character</vt:lpstr>
      <vt:lpstr>Respond to a Character scratch.mit.edu</vt:lpstr>
      <vt:lpstr>Add a Scene</vt:lpstr>
      <vt:lpstr>Add a Scene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Story  Cards</dc:title>
  <cp:lastModifiedBy>Hans</cp:lastModifiedBy>
  <cp:revision>32</cp:revision>
  <cp:lastPrinted>2019-06-15T17:07:18Z</cp:lastPrinted>
  <dcterms:modified xsi:type="dcterms:W3CDTF">2021-01-30T22:28:54Z</dcterms:modified>
</cp:coreProperties>
</file>